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7" r:id="rId5"/>
    <p:sldId id="270" r:id="rId6"/>
    <p:sldId id="257" r:id="rId7"/>
    <p:sldId id="258" r:id="rId8"/>
    <p:sldId id="297" r:id="rId9"/>
    <p:sldId id="259" r:id="rId10"/>
    <p:sldId id="260" r:id="rId11"/>
    <p:sldId id="261" r:id="rId12"/>
    <p:sldId id="279" r:id="rId13"/>
    <p:sldId id="264" r:id="rId14"/>
    <p:sldId id="265" r:id="rId15"/>
    <p:sldId id="280" r:id="rId16"/>
    <p:sldId id="282" r:id="rId17"/>
    <p:sldId id="272" r:id="rId18"/>
    <p:sldId id="266" r:id="rId19"/>
    <p:sldId id="267" r:id="rId20"/>
    <p:sldId id="288" r:id="rId21"/>
    <p:sldId id="289" r:id="rId22"/>
    <p:sldId id="290" r:id="rId23"/>
    <p:sldId id="291" r:id="rId24"/>
    <p:sldId id="275" r:id="rId25"/>
    <p:sldId id="276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D112-6A70-493E-8F8B-7FA92F7D77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59A89B0-DC07-43D2-80C2-813CA1AD62DD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Задачи:</a:t>
          </a:r>
        </a:p>
      </dgm:t>
    </dgm:pt>
    <dgm:pt modelId="{18A8D31F-6953-410B-8849-20DF572BD6AD}" type="parTrans" cxnId="{4B9E0C97-AAD1-4E32-8F5A-BBF9ACC91C8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704F5E8-30E6-4902-A6DB-37894435F395}" type="sibTrans" cxnId="{4B9E0C97-AAD1-4E32-8F5A-BBF9ACC91C8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E9895F7-B333-4733-8359-C3DD90EBCFB6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межведомственного взаимодействия медицинских учреждений   и учреждений социального обслуживания, включая объединение клиентских баз и передачу необходимой информации о состоянии гражданина его родственникам          и учреждениям социальной сферы;</a:t>
          </a:r>
        </a:p>
      </dgm:t>
    </dgm:pt>
    <dgm:pt modelId="{B474E588-A25F-42BB-949D-CAD3DB45BD4D}" type="parTrans" cxnId="{B12C6598-F65B-4C6F-80B1-A4788FE08C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C241D45-7AC0-413C-B351-6C2713628FAD}" type="sibTrans" cxnId="{B12C6598-F65B-4C6F-80B1-A4788FE08C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5FF23B0-56E3-4CE8-8492-349D82CF851C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населения о системе долговременного ухода;</a:t>
          </a:r>
        </a:p>
      </dgm:t>
    </dgm:pt>
    <dgm:pt modelId="{CD28AA04-9824-4A71-A1BF-7AB0C202E75E}" type="parTrans" cxnId="{632B7B46-6DC4-4D2A-8A9A-C262FC2E55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ACC776E-197B-4152-A281-D05846D5BCBF}" type="sibTrans" cxnId="{632B7B46-6DC4-4D2A-8A9A-C262FC2E55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A2BBDE2-3CE5-4A1C-B8F1-C141A9B18DEC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граждан, нуждающихся в предоставлении социальных и медицинских услуг.</a:t>
          </a:r>
        </a:p>
      </dgm:t>
    </dgm:pt>
    <dgm:pt modelId="{13E2DE24-5CCF-420E-BADF-4FB65824505C}" type="parTrans" cxnId="{5B6306E0-DF4E-45EF-BA0F-00F8414C794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CD7D2B5-3EE8-4AC8-B626-21B69B8F9B7C}" type="sibTrans" cxnId="{5B6306E0-DF4E-45EF-BA0F-00F8414C794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AE19279-A624-4FC9-989B-8E06F2736DA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ru-RU" sz="14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поддержка семейного (родственного) ухода за гражданами пожилого возраста и инвалидами (школы родственного ухода, прокат технических средств реабилитации);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9652-942D-451F-AD0C-158CAD59908B}" type="parTrans" cxnId="{ACEB5D31-0D42-43B4-8B38-AFE1A0B3FFF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E2DA6C4-3C7A-47DB-90D2-A30D1C236044}" type="sibTrans" cxnId="{ACEB5D31-0D42-43B4-8B38-AFE1A0B3FFF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5B1D1F8-E40F-4296-8BDC-91469EDE5623}" type="pres">
      <dgm:prSet presAssocID="{156ED112-6A70-493E-8F8B-7FA92F7D77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535653-2D66-4F9E-A563-657D156DA034}" type="pres">
      <dgm:prSet presAssocID="{C59A89B0-DC07-43D2-80C2-813CA1AD62DD}" presName="root1" presStyleCnt="0"/>
      <dgm:spPr/>
    </dgm:pt>
    <dgm:pt modelId="{0210A7BD-6672-4C8F-AF00-47F0B7A6BAD8}" type="pres">
      <dgm:prSet presAssocID="{C59A89B0-DC07-43D2-80C2-813CA1AD62DD}" presName="LevelOneTextNode" presStyleLbl="node0" presStyleIdx="0" presStyleCnt="1" custScaleX="64776" custScaleY="68986">
        <dgm:presLayoutVars>
          <dgm:chPref val="3"/>
        </dgm:presLayoutVars>
      </dgm:prSet>
      <dgm:spPr/>
    </dgm:pt>
    <dgm:pt modelId="{9B589F6B-D818-4FF4-89FC-1D8B1C804F82}" type="pres">
      <dgm:prSet presAssocID="{C59A89B0-DC07-43D2-80C2-813CA1AD62DD}" presName="level2hierChild" presStyleCnt="0"/>
      <dgm:spPr/>
    </dgm:pt>
    <dgm:pt modelId="{2970A4FF-EEBB-49AF-B36D-1655CD468925}" type="pres">
      <dgm:prSet presAssocID="{B474E588-A25F-42BB-949D-CAD3DB45BD4D}" presName="conn2-1" presStyleLbl="parChTrans1D2" presStyleIdx="0" presStyleCnt="4"/>
      <dgm:spPr/>
    </dgm:pt>
    <dgm:pt modelId="{D63E28D4-A9B0-4148-862D-E9AE15020DD3}" type="pres">
      <dgm:prSet presAssocID="{B474E588-A25F-42BB-949D-CAD3DB45BD4D}" presName="connTx" presStyleLbl="parChTrans1D2" presStyleIdx="0" presStyleCnt="4"/>
      <dgm:spPr/>
    </dgm:pt>
    <dgm:pt modelId="{E1BF55DF-457A-4B84-88C0-9A219B39AF21}" type="pres">
      <dgm:prSet presAssocID="{2E9895F7-B333-4733-8359-C3DD90EBCFB6}" presName="root2" presStyleCnt="0"/>
      <dgm:spPr/>
    </dgm:pt>
    <dgm:pt modelId="{F1D9589C-5B41-4B0E-A44F-D9A1E741C301}" type="pres">
      <dgm:prSet presAssocID="{2E9895F7-B333-4733-8359-C3DD90EBCFB6}" presName="LevelTwoTextNode" presStyleLbl="node2" presStyleIdx="0" presStyleCnt="4" custScaleX="234232" custScaleY="100691">
        <dgm:presLayoutVars>
          <dgm:chPref val="3"/>
        </dgm:presLayoutVars>
      </dgm:prSet>
      <dgm:spPr/>
    </dgm:pt>
    <dgm:pt modelId="{015B5ACF-8AB7-4D2D-81B7-E9AA34ABDBEB}" type="pres">
      <dgm:prSet presAssocID="{2E9895F7-B333-4733-8359-C3DD90EBCFB6}" presName="level3hierChild" presStyleCnt="0"/>
      <dgm:spPr/>
    </dgm:pt>
    <dgm:pt modelId="{72473562-0D1E-4028-B173-F99877F3A214}" type="pres">
      <dgm:prSet presAssocID="{4FBA9652-942D-451F-AD0C-158CAD59908B}" presName="conn2-1" presStyleLbl="parChTrans1D2" presStyleIdx="1" presStyleCnt="4"/>
      <dgm:spPr/>
    </dgm:pt>
    <dgm:pt modelId="{3298A24B-E85B-4083-BEC4-37C6DED0CB74}" type="pres">
      <dgm:prSet presAssocID="{4FBA9652-942D-451F-AD0C-158CAD59908B}" presName="connTx" presStyleLbl="parChTrans1D2" presStyleIdx="1" presStyleCnt="4"/>
      <dgm:spPr/>
    </dgm:pt>
    <dgm:pt modelId="{D75561A8-FDE2-4364-827C-6B474E10A13D}" type="pres">
      <dgm:prSet presAssocID="{2AE19279-A624-4FC9-989B-8E06F2736DAF}" presName="root2" presStyleCnt="0"/>
      <dgm:spPr/>
    </dgm:pt>
    <dgm:pt modelId="{456E5711-175C-41DC-A0EF-4AF9F41660BA}" type="pres">
      <dgm:prSet presAssocID="{2AE19279-A624-4FC9-989B-8E06F2736DAF}" presName="LevelTwoTextNode" presStyleLbl="node2" presStyleIdx="1" presStyleCnt="4" custScaleX="234696">
        <dgm:presLayoutVars>
          <dgm:chPref val="3"/>
        </dgm:presLayoutVars>
      </dgm:prSet>
      <dgm:spPr/>
    </dgm:pt>
    <dgm:pt modelId="{A56B6B8E-A748-41EC-AFA6-336D52600BD7}" type="pres">
      <dgm:prSet presAssocID="{2AE19279-A624-4FC9-989B-8E06F2736DAF}" presName="level3hierChild" presStyleCnt="0"/>
      <dgm:spPr/>
    </dgm:pt>
    <dgm:pt modelId="{8B9E0D1F-D1BF-4FB7-BF2D-28C554D6E707}" type="pres">
      <dgm:prSet presAssocID="{CD28AA04-9824-4A71-A1BF-7AB0C202E75E}" presName="conn2-1" presStyleLbl="parChTrans1D2" presStyleIdx="2" presStyleCnt="4"/>
      <dgm:spPr/>
    </dgm:pt>
    <dgm:pt modelId="{5315C391-5104-4A33-8A70-26616DFBA37E}" type="pres">
      <dgm:prSet presAssocID="{CD28AA04-9824-4A71-A1BF-7AB0C202E75E}" presName="connTx" presStyleLbl="parChTrans1D2" presStyleIdx="2" presStyleCnt="4"/>
      <dgm:spPr/>
    </dgm:pt>
    <dgm:pt modelId="{33AB2642-7FC6-4E29-8D03-DC629BAF0786}" type="pres">
      <dgm:prSet presAssocID="{F5FF23B0-56E3-4CE8-8492-349D82CF851C}" presName="root2" presStyleCnt="0"/>
      <dgm:spPr/>
    </dgm:pt>
    <dgm:pt modelId="{CF0B1798-ED7A-497C-B40A-C835A0266266}" type="pres">
      <dgm:prSet presAssocID="{F5FF23B0-56E3-4CE8-8492-349D82CF851C}" presName="LevelTwoTextNode" presStyleLbl="node2" presStyleIdx="2" presStyleCnt="4" custScaleX="233743" custScaleY="68967">
        <dgm:presLayoutVars>
          <dgm:chPref val="3"/>
        </dgm:presLayoutVars>
      </dgm:prSet>
      <dgm:spPr/>
    </dgm:pt>
    <dgm:pt modelId="{0FABDFD6-C6EC-4156-9855-AF3E080F2C9C}" type="pres">
      <dgm:prSet presAssocID="{F5FF23B0-56E3-4CE8-8492-349D82CF851C}" presName="level3hierChild" presStyleCnt="0"/>
      <dgm:spPr/>
    </dgm:pt>
    <dgm:pt modelId="{AF23DFCD-4A1D-45E9-BF14-4C61CAF7FCBA}" type="pres">
      <dgm:prSet presAssocID="{13E2DE24-5CCF-420E-BADF-4FB65824505C}" presName="conn2-1" presStyleLbl="parChTrans1D2" presStyleIdx="3" presStyleCnt="4"/>
      <dgm:spPr/>
    </dgm:pt>
    <dgm:pt modelId="{84D2B1FD-2121-42AB-A9CA-E2F9B85A467E}" type="pres">
      <dgm:prSet presAssocID="{13E2DE24-5CCF-420E-BADF-4FB65824505C}" presName="connTx" presStyleLbl="parChTrans1D2" presStyleIdx="3" presStyleCnt="4"/>
      <dgm:spPr/>
    </dgm:pt>
    <dgm:pt modelId="{759EF32B-5291-4BED-90FF-08E0DF77C397}" type="pres">
      <dgm:prSet presAssocID="{1A2BBDE2-3CE5-4A1C-B8F1-C141A9B18DEC}" presName="root2" presStyleCnt="0"/>
      <dgm:spPr/>
    </dgm:pt>
    <dgm:pt modelId="{C5CDD3ED-7935-4E60-B49A-CFD9CA1FD051}" type="pres">
      <dgm:prSet presAssocID="{1A2BBDE2-3CE5-4A1C-B8F1-C141A9B18DEC}" presName="LevelTwoTextNode" presStyleLbl="node2" presStyleIdx="3" presStyleCnt="4" custScaleX="234696" custScaleY="68967">
        <dgm:presLayoutVars>
          <dgm:chPref val="3"/>
        </dgm:presLayoutVars>
      </dgm:prSet>
      <dgm:spPr/>
    </dgm:pt>
    <dgm:pt modelId="{5DA0B41C-82EE-43D1-BD43-07F71DA698CA}" type="pres">
      <dgm:prSet presAssocID="{1A2BBDE2-3CE5-4A1C-B8F1-C141A9B18DEC}" presName="level3hierChild" presStyleCnt="0"/>
      <dgm:spPr/>
    </dgm:pt>
  </dgm:ptLst>
  <dgm:cxnLst>
    <dgm:cxn modelId="{17037226-BD46-4929-AC38-00C524B9B97B}" type="presOf" srcId="{13E2DE24-5CCF-420E-BADF-4FB65824505C}" destId="{84D2B1FD-2121-42AB-A9CA-E2F9B85A467E}" srcOrd="1" destOrd="0" presId="urn:microsoft.com/office/officeart/2008/layout/HorizontalMultiLevelHierarchy"/>
    <dgm:cxn modelId="{ACEB5D31-0D42-43B4-8B38-AFE1A0B3FFF5}" srcId="{C59A89B0-DC07-43D2-80C2-813CA1AD62DD}" destId="{2AE19279-A624-4FC9-989B-8E06F2736DAF}" srcOrd="1" destOrd="0" parTransId="{4FBA9652-942D-451F-AD0C-158CAD59908B}" sibTransId="{9E2DA6C4-3C7A-47DB-90D2-A30D1C236044}"/>
    <dgm:cxn modelId="{632B7B46-6DC4-4D2A-8A9A-C262FC2E55C2}" srcId="{C59A89B0-DC07-43D2-80C2-813CA1AD62DD}" destId="{F5FF23B0-56E3-4CE8-8492-349D82CF851C}" srcOrd="2" destOrd="0" parTransId="{CD28AA04-9824-4A71-A1BF-7AB0C202E75E}" sibTransId="{CACC776E-197B-4152-A281-D05846D5BCBF}"/>
    <dgm:cxn modelId="{267B1367-4D36-49AF-9938-908D17A0EBD0}" type="presOf" srcId="{4FBA9652-942D-451F-AD0C-158CAD59908B}" destId="{3298A24B-E85B-4083-BEC4-37C6DED0CB74}" srcOrd="1" destOrd="0" presId="urn:microsoft.com/office/officeart/2008/layout/HorizontalMultiLevelHierarchy"/>
    <dgm:cxn modelId="{03A9034E-A6AE-498F-9D27-D83512B8CE78}" type="presOf" srcId="{F5FF23B0-56E3-4CE8-8492-349D82CF851C}" destId="{CF0B1798-ED7A-497C-B40A-C835A0266266}" srcOrd="0" destOrd="0" presId="urn:microsoft.com/office/officeart/2008/layout/HorizontalMultiLevelHierarchy"/>
    <dgm:cxn modelId="{15264750-D892-42A2-B07A-284710D15C9A}" type="presOf" srcId="{2E9895F7-B333-4733-8359-C3DD90EBCFB6}" destId="{F1D9589C-5B41-4B0E-A44F-D9A1E741C301}" srcOrd="0" destOrd="0" presId="urn:microsoft.com/office/officeart/2008/layout/HorizontalMultiLevelHierarchy"/>
    <dgm:cxn modelId="{F3CB9C51-0828-4515-910C-1880273EBD88}" type="presOf" srcId="{4FBA9652-942D-451F-AD0C-158CAD59908B}" destId="{72473562-0D1E-4028-B173-F99877F3A214}" srcOrd="0" destOrd="0" presId="urn:microsoft.com/office/officeart/2008/layout/HorizontalMultiLevelHierarchy"/>
    <dgm:cxn modelId="{D0675581-0761-4DB9-BE6F-B1519C91730B}" type="presOf" srcId="{C59A89B0-DC07-43D2-80C2-813CA1AD62DD}" destId="{0210A7BD-6672-4C8F-AF00-47F0B7A6BAD8}" srcOrd="0" destOrd="0" presId="urn:microsoft.com/office/officeart/2008/layout/HorizontalMultiLevelHierarchy"/>
    <dgm:cxn modelId="{4B9E0C97-AAD1-4E32-8F5A-BBF9ACC91C82}" srcId="{156ED112-6A70-493E-8F8B-7FA92F7D7741}" destId="{C59A89B0-DC07-43D2-80C2-813CA1AD62DD}" srcOrd="0" destOrd="0" parTransId="{18A8D31F-6953-410B-8849-20DF572BD6AD}" sibTransId="{2704F5E8-30E6-4902-A6DB-37894435F395}"/>
    <dgm:cxn modelId="{B12C6598-F65B-4C6F-80B1-A4788FE08CAB}" srcId="{C59A89B0-DC07-43D2-80C2-813CA1AD62DD}" destId="{2E9895F7-B333-4733-8359-C3DD90EBCFB6}" srcOrd="0" destOrd="0" parTransId="{B474E588-A25F-42BB-949D-CAD3DB45BD4D}" sibTransId="{9C241D45-7AC0-413C-B351-6C2713628FAD}"/>
    <dgm:cxn modelId="{C429E29E-6A1A-44C7-AC98-E18B0E8B45A7}" type="presOf" srcId="{1A2BBDE2-3CE5-4A1C-B8F1-C141A9B18DEC}" destId="{C5CDD3ED-7935-4E60-B49A-CFD9CA1FD051}" srcOrd="0" destOrd="0" presId="urn:microsoft.com/office/officeart/2008/layout/HorizontalMultiLevelHierarchy"/>
    <dgm:cxn modelId="{0E09D0A8-98E9-41A0-BD56-ADC2685E9267}" type="presOf" srcId="{B474E588-A25F-42BB-949D-CAD3DB45BD4D}" destId="{2970A4FF-EEBB-49AF-B36D-1655CD468925}" srcOrd="0" destOrd="0" presId="urn:microsoft.com/office/officeart/2008/layout/HorizontalMultiLevelHierarchy"/>
    <dgm:cxn modelId="{09FD2BAC-80BB-460C-9700-222FFE0A7852}" type="presOf" srcId="{156ED112-6A70-493E-8F8B-7FA92F7D7741}" destId="{35B1D1F8-E40F-4296-8BDC-91469EDE5623}" srcOrd="0" destOrd="0" presId="urn:microsoft.com/office/officeart/2008/layout/HorizontalMultiLevelHierarchy"/>
    <dgm:cxn modelId="{8831D9B4-7885-4173-8D56-A20139329D37}" type="presOf" srcId="{CD28AA04-9824-4A71-A1BF-7AB0C202E75E}" destId="{8B9E0D1F-D1BF-4FB7-BF2D-28C554D6E707}" srcOrd="0" destOrd="0" presId="urn:microsoft.com/office/officeart/2008/layout/HorizontalMultiLevelHierarchy"/>
    <dgm:cxn modelId="{C1A056C6-C401-48A9-9ECB-D78041B29B37}" type="presOf" srcId="{B474E588-A25F-42BB-949D-CAD3DB45BD4D}" destId="{D63E28D4-A9B0-4148-862D-E9AE15020DD3}" srcOrd="1" destOrd="0" presId="urn:microsoft.com/office/officeart/2008/layout/HorizontalMultiLevelHierarchy"/>
    <dgm:cxn modelId="{306C16DD-94B6-42BE-B14E-A7877DA7978F}" type="presOf" srcId="{13E2DE24-5CCF-420E-BADF-4FB65824505C}" destId="{AF23DFCD-4A1D-45E9-BF14-4C61CAF7FCBA}" srcOrd="0" destOrd="0" presId="urn:microsoft.com/office/officeart/2008/layout/HorizontalMultiLevelHierarchy"/>
    <dgm:cxn modelId="{5B6306E0-DF4E-45EF-BA0F-00F8414C7940}" srcId="{C59A89B0-DC07-43D2-80C2-813CA1AD62DD}" destId="{1A2BBDE2-3CE5-4A1C-B8F1-C141A9B18DEC}" srcOrd="3" destOrd="0" parTransId="{13E2DE24-5CCF-420E-BADF-4FB65824505C}" sibTransId="{0CD7D2B5-3EE8-4AC8-B626-21B69B8F9B7C}"/>
    <dgm:cxn modelId="{6B1FCDE7-BADA-4B0F-B35E-5A3524D13877}" type="presOf" srcId="{CD28AA04-9824-4A71-A1BF-7AB0C202E75E}" destId="{5315C391-5104-4A33-8A70-26616DFBA37E}" srcOrd="1" destOrd="0" presId="urn:microsoft.com/office/officeart/2008/layout/HorizontalMultiLevelHierarchy"/>
    <dgm:cxn modelId="{ED8B8FFA-E85A-4B7C-A3E8-6052A31622EE}" type="presOf" srcId="{2AE19279-A624-4FC9-989B-8E06F2736DAF}" destId="{456E5711-175C-41DC-A0EF-4AF9F41660BA}" srcOrd="0" destOrd="0" presId="urn:microsoft.com/office/officeart/2008/layout/HorizontalMultiLevelHierarchy"/>
    <dgm:cxn modelId="{1FB855D7-C414-425C-BED8-2AFF2F796D06}" type="presParOf" srcId="{35B1D1F8-E40F-4296-8BDC-91469EDE5623}" destId="{DA535653-2D66-4F9E-A563-657D156DA034}" srcOrd="0" destOrd="0" presId="urn:microsoft.com/office/officeart/2008/layout/HorizontalMultiLevelHierarchy"/>
    <dgm:cxn modelId="{F3850592-232F-45EA-9B46-6C72A520556F}" type="presParOf" srcId="{DA535653-2D66-4F9E-A563-657D156DA034}" destId="{0210A7BD-6672-4C8F-AF00-47F0B7A6BAD8}" srcOrd="0" destOrd="0" presId="urn:microsoft.com/office/officeart/2008/layout/HorizontalMultiLevelHierarchy"/>
    <dgm:cxn modelId="{427882D4-7155-4D4B-A07D-EA89D76D771E}" type="presParOf" srcId="{DA535653-2D66-4F9E-A563-657D156DA034}" destId="{9B589F6B-D818-4FF4-89FC-1D8B1C804F82}" srcOrd="1" destOrd="0" presId="urn:microsoft.com/office/officeart/2008/layout/HorizontalMultiLevelHierarchy"/>
    <dgm:cxn modelId="{AA6275F5-3F11-4B56-ACBE-CCEFFED431AA}" type="presParOf" srcId="{9B589F6B-D818-4FF4-89FC-1D8B1C804F82}" destId="{2970A4FF-EEBB-49AF-B36D-1655CD468925}" srcOrd="0" destOrd="0" presId="urn:microsoft.com/office/officeart/2008/layout/HorizontalMultiLevelHierarchy"/>
    <dgm:cxn modelId="{C86A988E-4432-4CC9-B384-327202E17D4C}" type="presParOf" srcId="{2970A4FF-EEBB-49AF-B36D-1655CD468925}" destId="{D63E28D4-A9B0-4148-862D-E9AE15020DD3}" srcOrd="0" destOrd="0" presId="urn:microsoft.com/office/officeart/2008/layout/HorizontalMultiLevelHierarchy"/>
    <dgm:cxn modelId="{DA375881-06E1-4640-9DBC-CEE2EEBA8809}" type="presParOf" srcId="{9B589F6B-D818-4FF4-89FC-1D8B1C804F82}" destId="{E1BF55DF-457A-4B84-88C0-9A219B39AF21}" srcOrd="1" destOrd="0" presId="urn:microsoft.com/office/officeart/2008/layout/HorizontalMultiLevelHierarchy"/>
    <dgm:cxn modelId="{8D8C0785-E901-4BE5-B8AA-7C40FAD54D31}" type="presParOf" srcId="{E1BF55DF-457A-4B84-88C0-9A219B39AF21}" destId="{F1D9589C-5B41-4B0E-A44F-D9A1E741C301}" srcOrd="0" destOrd="0" presId="urn:microsoft.com/office/officeart/2008/layout/HorizontalMultiLevelHierarchy"/>
    <dgm:cxn modelId="{C464BDC1-0F3D-4FA0-8AD8-D160FB1EBE99}" type="presParOf" srcId="{E1BF55DF-457A-4B84-88C0-9A219B39AF21}" destId="{015B5ACF-8AB7-4D2D-81B7-E9AA34ABDBEB}" srcOrd="1" destOrd="0" presId="urn:microsoft.com/office/officeart/2008/layout/HorizontalMultiLevelHierarchy"/>
    <dgm:cxn modelId="{5F2F9F36-B1BC-438F-9A1A-7BFCC0D58BCE}" type="presParOf" srcId="{9B589F6B-D818-4FF4-89FC-1D8B1C804F82}" destId="{72473562-0D1E-4028-B173-F99877F3A214}" srcOrd="2" destOrd="0" presId="urn:microsoft.com/office/officeart/2008/layout/HorizontalMultiLevelHierarchy"/>
    <dgm:cxn modelId="{1D015432-B710-4000-A9C4-330451C535E4}" type="presParOf" srcId="{72473562-0D1E-4028-B173-F99877F3A214}" destId="{3298A24B-E85B-4083-BEC4-37C6DED0CB74}" srcOrd="0" destOrd="0" presId="urn:microsoft.com/office/officeart/2008/layout/HorizontalMultiLevelHierarchy"/>
    <dgm:cxn modelId="{7CCC43AD-CCBB-4ED4-968D-0AB5BD536C57}" type="presParOf" srcId="{9B589F6B-D818-4FF4-89FC-1D8B1C804F82}" destId="{D75561A8-FDE2-4364-827C-6B474E10A13D}" srcOrd="3" destOrd="0" presId="urn:microsoft.com/office/officeart/2008/layout/HorizontalMultiLevelHierarchy"/>
    <dgm:cxn modelId="{3F88BCEB-15D2-4900-AC1D-16E35905AFDA}" type="presParOf" srcId="{D75561A8-FDE2-4364-827C-6B474E10A13D}" destId="{456E5711-175C-41DC-A0EF-4AF9F41660BA}" srcOrd="0" destOrd="0" presId="urn:microsoft.com/office/officeart/2008/layout/HorizontalMultiLevelHierarchy"/>
    <dgm:cxn modelId="{6E81DCEF-1956-461A-BEB4-D4AE376497ED}" type="presParOf" srcId="{D75561A8-FDE2-4364-827C-6B474E10A13D}" destId="{A56B6B8E-A748-41EC-AFA6-336D52600BD7}" srcOrd="1" destOrd="0" presId="urn:microsoft.com/office/officeart/2008/layout/HorizontalMultiLevelHierarchy"/>
    <dgm:cxn modelId="{DE2058E5-3FFA-4EB9-AB79-12D1076FDA76}" type="presParOf" srcId="{9B589F6B-D818-4FF4-89FC-1D8B1C804F82}" destId="{8B9E0D1F-D1BF-4FB7-BF2D-28C554D6E707}" srcOrd="4" destOrd="0" presId="urn:microsoft.com/office/officeart/2008/layout/HorizontalMultiLevelHierarchy"/>
    <dgm:cxn modelId="{449A0792-0A5A-4657-BAA5-E9E57A7FEB70}" type="presParOf" srcId="{8B9E0D1F-D1BF-4FB7-BF2D-28C554D6E707}" destId="{5315C391-5104-4A33-8A70-26616DFBA37E}" srcOrd="0" destOrd="0" presId="urn:microsoft.com/office/officeart/2008/layout/HorizontalMultiLevelHierarchy"/>
    <dgm:cxn modelId="{C8E1BC96-9244-420E-9D53-EDFDC5A49365}" type="presParOf" srcId="{9B589F6B-D818-4FF4-89FC-1D8B1C804F82}" destId="{33AB2642-7FC6-4E29-8D03-DC629BAF0786}" srcOrd="5" destOrd="0" presId="urn:microsoft.com/office/officeart/2008/layout/HorizontalMultiLevelHierarchy"/>
    <dgm:cxn modelId="{5C1ADA93-1856-482B-B8CF-5490071FC455}" type="presParOf" srcId="{33AB2642-7FC6-4E29-8D03-DC629BAF0786}" destId="{CF0B1798-ED7A-497C-B40A-C835A0266266}" srcOrd="0" destOrd="0" presId="urn:microsoft.com/office/officeart/2008/layout/HorizontalMultiLevelHierarchy"/>
    <dgm:cxn modelId="{7BD26A15-ED54-4979-B042-AC8E45098EEA}" type="presParOf" srcId="{33AB2642-7FC6-4E29-8D03-DC629BAF0786}" destId="{0FABDFD6-C6EC-4156-9855-AF3E080F2C9C}" srcOrd="1" destOrd="0" presId="urn:microsoft.com/office/officeart/2008/layout/HorizontalMultiLevelHierarchy"/>
    <dgm:cxn modelId="{1A881909-DFCF-48C7-B477-883A3EA799B1}" type="presParOf" srcId="{9B589F6B-D818-4FF4-89FC-1D8B1C804F82}" destId="{AF23DFCD-4A1D-45E9-BF14-4C61CAF7FCBA}" srcOrd="6" destOrd="0" presId="urn:microsoft.com/office/officeart/2008/layout/HorizontalMultiLevelHierarchy"/>
    <dgm:cxn modelId="{F9C7C793-601F-496F-92BA-775F2A5C569E}" type="presParOf" srcId="{AF23DFCD-4A1D-45E9-BF14-4C61CAF7FCBA}" destId="{84D2B1FD-2121-42AB-A9CA-E2F9B85A467E}" srcOrd="0" destOrd="0" presId="urn:microsoft.com/office/officeart/2008/layout/HorizontalMultiLevelHierarchy"/>
    <dgm:cxn modelId="{F306B49F-8BA7-44BC-B140-28C10722D3AF}" type="presParOf" srcId="{9B589F6B-D818-4FF4-89FC-1D8B1C804F82}" destId="{759EF32B-5291-4BED-90FF-08E0DF77C397}" srcOrd="7" destOrd="0" presId="urn:microsoft.com/office/officeart/2008/layout/HorizontalMultiLevelHierarchy"/>
    <dgm:cxn modelId="{CE44AB5D-B13C-48C5-8EA1-57534FDAD22E}" type="presParOf" srcId="{759EF32B-5291-4BED-90FF-08E0DF77C397}" destId="{C5CDD3ED-7935-4E60-B49A-CFD9CA1FD051}" srcOrd="0" destOrd="0" presId="urn:microsoft.com/office/officeart/2008/layout/HorizontalMultiLevelHierarchy"/>
    <dgm:cxn modelId="{123F75DE-4DFC-4848-8775-BA179ED9DB04}" type="presParOf" srcId="{759EF32B-5291-4BED-90FF-08E0DF77C397}" destId="{5DA0B41C-82EE-43D1-BD43-07F71DA698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CD4A9-7641-4B32-8B59-337C50B64D7E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AF11766-F2B9-4AAA-AE99-F5E720062AD3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социальных услуг и проведение мероприятий по социальному сопровождению;</a:t>
          </a:r>
        </a:p>
      </dgm:t>
    </dgm:pt>
    <dgm:pt modelId="{D5685829-4C5E-4832-A006-5491EFE31666}" type="parTrans" cxnId="{AA51E444-9930-4613-BC5E-F498CDAB567F}">
      <dgm:prSet/>
      <dgm:spPr/>
      <dgm:t>
        <a:bodyPr/>
        <a:lstStyle/>
        <a:p>
          <a:endParaRPr lang="ru-RU"/>
        </a:p>
      </dgm:t>
    </dgm:pt>
    <dgm:pt modelId="{BEE79CE6-30F3-4267-95A8-801D4B3E8770}" type="sibTrans" cxnId="{AA51E444-9930-4613-BC5E-F498CDAB567F}">
      <dgm:prSet/>
      <dgm:spPr/>
      <dgm:t>
        <a:bodyPr/>
        <a:lstStyle/>
        <a:p>
          <a:endParaRPr lang="ru-RU"/>
        </a:p>
      </dgm:t>
    </dgm:pt>
    <dgm:pt modelId="{7867BCF7-2AAA-49C3-872C-4E4EAF837B76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поддержка  семейного и родственного ухода, за гражданами пожилого возраста и инвалидов  </a:t>
          </a:r>
        </a:p>
      </dgm:t>
    </dgm:pt>
    <dgm:pt modelId="{2C617B47-EFA0-4BBD-9DC7-E8F548E69B22}" type="parTrans" cxnId="{008939A1-6BFC-4A19-A721-94EA5337DEB0}">
      <dgm:prSet/>
      <dgm:spPr/>
      <dgm:t>
        <a:bodyPr/>
        <a:lstStyle/>
        <a:p>
          <a:endParaRPr lang="ru-RU"/>
        </a:p>
      </dgm:t>
    </dgm:pt>
    <dgm:pt modelId="{4E15726D-79AC-451A-914F-84F7E9BD1C9E}" type="sibTrans" cxnId="{008939A1-6BFC-4A19-A721-94EA5337DEB0}">
      <dgm:prSet/>
      <dgm:spPr/>
      <dgm:t>
        <a:bodyPr/>
        <a:lstStyle/>
        <a:p>
          <a:endParaRPr lang="ru-RU"/>
        </a:p>
      </dgm:t>
    </dgm:pt>
    <dgm:pt modelId="{A8CC1BBC-12D7-4329-81E7-0FD019AEEB73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предоставления мер социальной поддержки, определение реабилитации или </a:t>
          </a:r>
          <a:r>
            <a:rPr lang="ru-RU" sz="1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граждан;</a:t>
          </a:r>
        </a:p>
      </dgm:t>
    </dgm:pt>
    <dgm:pt modelId="{BB3E8557-650C-4360-80D3-854EAABD3D23}" type="parTrans" cxnId="{58AA60C6-B571-459A-A38E-68D05A17A6B0}">
      <dgm:prSet/>
      <dgm:spPr/>
      <dgm:t>
        <a:bodyPr/>
        <a:lstStyle/>
        <a:p>
          <a:endParaRPr lang="ru-RU"/>
        </a:p>
      </dgm:t>
    </dgm:pt>
    <dgm:pt modelId="{57C4FD31-BA93-49A8-B3FB-0555BCC00F20}" type="sibTrans" cxnId="{58AA60C6-B571-459A-A38E-68D05A17A6B0}">
      <dgm:prSet/>
      <dgm:spPr/>
      <dgm:t>
        <a:bodyPr/>
        <a:lstStyle/>
        <a:p>
          <a:endParaRPr lang="ru-RU"/>
        </a:p>
      </dgm:t>
    </dgm:pt>
    <dgm:pt modelId="{5AE5445E-1566-4D90-A143-5F1C68FE26F1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прокат технических средств реабилитации, информирование населения о системе долговременного ухода</a:t>
          </a:r>
        </a:p>
      </dgm:t>
    </dgm:pt>
    <dgm:pt modelId="{C19555F7-8AF3-4BAA-BE38-268E78DB6649}" type="parTrans" cxnId="{75A66568-AEC4-47C7-9E1E-748EF55A9A96}">
      <dgm:prSet/>
      <dgm:spPr/>
      <dgm:t>
        <a:bodyPr/>
        <a:lstStyle/>
        <a:p>
          <a:endParaRPr lang="ru-RU"/>
        </a:p>
      </dgm:t>
    </dgm:pt>
    <dgm:pt modelId="{381CE4E6-5471-43E5-9751-F2DCE3253375}" type="sibTrans" cxnId="{75A66568-AEC4-47C7-9E1E-748EF55A9A96}">
      <dgm:prSet/>
      <dgm:spPr/>
      <dgm:t>
        <a:bodyPr/>
        <a:lstStyle/>
        <a:p>
          <a:endParaRPr lang="ru-RU"/>
        </a:p>
      </dgm:t>
    </dgm:pt>
    <dgm:pt modelId="{8CC254FB-0E25-4051-AE56-6A8C00F110B5}">
      <dgm:prSet phldrT="[Текст]" custT="1"/>
      <dgm:spPr>
        <a:solidFill>
          <a:schemeClr val="accent2">
            <a:alpha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иных услуг и мероприятий, установленных нормативными правовыми актами субъектов РФ.</a:t>
          </a:r>
        </a:p>
      </dgm:t>
    </dgm:pt>
    <dgm:pt modelId="{1520B0E7-B25D-406E-837E-B09933FC6D51}" type="parTrans" cxnId="{A2848781-46A1-4EC4-B301-85E4E6D9C84D}">
      <dgm:prSet/>
      <dgm:spPr/>
      <dgm:t>
        <a:bodyPr/>
        <a:lstStyle/>
        <a:p>
          <a:endParaRPr lang="ru-RU"/>
        </a:p>
      </dgm:t>
    </dgm:pt>
    <dgm:pt modelId="{593CC952-EDA8-43BC-90D2-7CA993798B02}" type="sibTrans" cxnId="{A2848781-46A1-4EC4-B301-85E4E6D9C84D}">
      <dgm:prSet/>
      <dgm:spPr/>
      <dgm:t>
        <a:bodyPr/>
        <a:lstStyle/>
        <a:p>
          <a:endParaRPr lang="ru-RU"/>
        </a:p>
      </dgm:t>
    </dgm:pt>
    <dgm:pt modelId="{DCCBDCEF-B2D9-4CC4-B2C7-E383F950A1B9}" type="pres">
      <dgm:prSet presAssocID="{416CD4A9-7641-4B32-8B59-337C50B64D7E}" presName="diagram" presStyleCnt="0">
        <dgm:presLayoutVars>
          <dgm:dir/>
          <dgm:resizeHandles val="exact"/>
        </dgm:presLayoutVars>
      </dgm:prSet>
      <dgm:spPr/>
    </dgm:pt>
    <dgm:pt modelId="{555B68F1-2250-4077-90C9-BE5CEE3EA160}" type="pres">
      <dgm:prSet presAssocID="{CAF11766-F2B9-4AAA-AE99-F5E720062AD3}" presName="node" presStyleLbl="node1" presStyleIdx="0" presStyleCnt="5" custScaleX="123707">
        <dgm:presLayoutVars>
          <dgm:bulletEnabled val="1"/>
        </dgm:presLayoutVars>
      </dgm:prSet>
      <dgm:spPr/>
    </dgm:pt>
    <dgm:pt modelId="{D20BB3F0-81DB-4F2A-80AD-C45D4C3D52C2}" type="pres">
      <dgm:prSet presAssocID="{BEE79CE6-30F3-4267-95A8-801D4B3E8770}" presName="sibTrans" presStyleCnt="0"/>
      <dgm:spPr/>
    </dgm:pt>
    <dgm:pt modelId="{4DC153BB-8BFE-4801-9A53-176522BF9E40}" type="pres">
      <dgm:prSet presAssocID="{7867BCF7-2AAA-49C3-872C-4E4EAF837B76}" presName="node" presStyleLbl="node1" presStyleIdx="1" presStyleCnt="5" custScaleX="129604">
        <dgm:presLayoutVars>
          <dgm:bulletEnabled val="1"/>
        </dgm:presLayoutVars>
      </dgm:prSet>
      <dgm:spPr/>
    </dgm:pt>
    <dgm:pt modelId="{C7811930-51D7-4A70-8270-51351DEADA20}" type="pres">
      <dgm:prSet presAssocID="{4E15726D-79AC-451A-914F-84F7E9BD1C9E}" presName="sibTrans" presStyleCnt="0"/>
      <dgm:spPr/>
    </dgm:pt>
    <dgm:pt modelId="{BF73ECEF-2B41-4744-BBA3-BB02F2713FD8}" type="pres">
      <dgm:prSet presAssocID="{A8CC1BBC-12D7-4329-81E7-0FD019AEEB73}" presName="node" presStyleLbl="node1" presStyleIdx="2" presStyleCnt="5" custScaleY="83874">
        <dgm:presLayoutVars>
          <dgm:bulletEnabled val="1"/>
        </dgm:presLayoutVars>
      </dgm:prSet>
      <dgm:spPr/>
    </dgm:pt>
    <dgm:pt modelId="{B8B75E34-FAB4-44FD-B964-1108F3CB9F6E}" type="pres">
      <dgm:prSet presAssocID="{57C4FD31-BA93-49A8-B3FB-0555BCC00F20}" presName="sibTrans" presStyleCnt="0"/>
      <dgm:spPr/>
    </dgm:pt>
    <dgm:pt modelId="{EE3C500F-B5E7-4486-8B5E-54AD11FCF8FF}" type="pres">
      <dgm:prSet presAssocID="{5AE5445E-1566-4D90-A143-5F1C68FE26F1}" presName="node" presStyleLbl="node1" presStyleIdx="3" presStyleCnt="5" custScaleY="87610">
        <dgm:presLayoutVars>
          <dgm:bulletEnabled val="1"/>
        </dgm:presLayoutVars>
      </dgm:prSet>
      <dgm:spPr/>
    </dgm:pt>
    <dgm:pt modelId="{06F2BCAE-4656-44A8-8ACC-E8E7D2E2809B}" type="pres">
      <dgm:prSet presAssocID="{381CE4E6-5471-43E5-9751-F2DCE3253375}" presName="sibTrans" presStyleCnt="0"/>
      <dgm:spPr/>
    </dgm:pt>
    <dgm:pt modelId="{43E1AA44-D195-42FD-A9BE-01CA769D2697}" type="pres">
      <dgm:prSet presAssocID="{8CC254FB-0E25-4051-AE56-6A8C00F110B5}" presName="node" presStyleLbl="node1" presStyleIdx="4" presStyleCnt="5" custScaleY="86365">
        <dgm:presLayoutVars>
          <dgm:bulletEnabled val="1"/>
        </dgm:presLayoutVars>
      </dgm:prSet>
      <dgm:spPr/>
    </dgm:pt>
  </dgm:ptLst>
  <dgm:cxnLst>
    <dgm:cxn modelId="{AA51E444-9930-4613-BC5E-F498CDAB567F}" srcId="{416CD4A9-7641-4B32-8B59-337C50B64D7E}" destId="{CAF11766-F2B9-4AAA-AE99-F5E720062AD3}" srcOrd="0" destOrd="0" parTransId="{D5685829-4C5E-4832-A006-5491EFE31666}" sibTransId="{BEE79CE6-30F3-4267-95A8-801D4B3E8770}"/>
    <dgm:cxn modelId="{B7B6A565-4602-4233-953A-856368FDC78A}" type="presOf" srcId="{416CD4A9-7641-4B32-8B59-337C50B64D7E}" destId="{DCCBDCEF-B2D9-4CC4-B2C7-E383F950A1B9}" srcOrd="0" destOrd="0" presId="urn:microsoft.com/office/officeart/2005/8/layout/default#1"/>
    <dgm:cxn modelId="{75A66568-AEC4-47C7-9E1E-748EF55A9A96}" srcId="{416CD4A9-7641-4B32-8B59-337C50B64D7E}" destId="{5AE5445E-1566-4D90-A143-5F1C68FE26F1}" srcOrd="3" destOrd="0" parTransId="{C19555F7-8AF3-4BAA-BE38-268E78DB6649}" sibTransId="{381CE4E6-5471-43E5-9751-F2DCE3253375}"/>
    <dgm:cxn modelId="{3F84FE6E-7584-43CE-8703-7E35B57CC270}" type="presOf" srcId="{7867BCF7-2AAA-49C3-872C-4E4EAF837B76}" destId="{4DC153BB-8BFE-4801-9A53-176522BF9E40}" srcOrd="0" destOrd="0" presId="urn:microsoft.com/office/officeart/2005/8/layout/default#1"/>
    <dgm:cxn modelId="{45EA6773-5B4C-435C-84B4-DCF1C7499AEC}" type="presOf" srcId="{A8CC1BBC-12D7-4329-81E7-0FD019AEEB73}" destId="{BF73ECEF-2B41-4744-BBA3-BB02F2713FD8}" srcOrd="0" destOrd="0" presId="urn:microsoft.com/office/officeart/2005/8/layout/default#1"/>
    <dgm:cxn modelId="{A2848781-46A1-4EC4-B301-85E4E6D9C84D}" srcId="{416CD4A9-7641-4B32-8B59-337C50B64D7E}" destId="{8CC254FB-0E25-4051-AE56-6A8C00F110B5}" srcOrd="4" destOrd="0" parTransId="{1520B0E7-B25D-406E-837E-B09933FC6D51}" sibTransId="{593CC952-EDA8-43BC-90D2-7CA993798B02}"/>
    <dgm:cxn modelId="{008939A1-6BFC-4A19-A721-94EA5337DEB0}" srcId="{416CD4A9-7641-4B32-8B59-337C50B64D7E}" destId="{7867BCF7-2AAA-49C3-872C-4E4EAF837B76}" srcOrd="1" destOrd="0" parTransId="{2C617B47-EFA0-4BBD-9DC7-E8F548E69B22}" sibTransId="{4E15726D-79AC-451A-914F-84F7E9BD1C9E}"/>
    <dgm:cxn modelId="{58AA60C6-B571-459A-A38E-68D05A17A6B0}" srcId="{416CD4A9-7641-4B32-8B59-337C50B64D7E}" destId="{A8CC1BBC-12D7-4329-81E7-0FD019AEEB73}" srcOrd="2" destOrd="0" parTransId="{BB3E8557-650C-4360-80D3-854EAABD3D23}" sibTransId="{57C4FD31-BA93-49A8-B3FB-0555BCC00F20}"/>
    <dgm:cxn modelId="{2368B4D2-6710-47DA-ADB2-0A894834A131}" type="presOf" srcId="{CAF11766-F2B9-4AAA-AE99-F5E720062AD3}" destId="{555B68F1-2250-4077-90C9-BE5CEE3EA160}" srcOrd="0" destOrd="0" presId="urn:microsoft.com/office/officeart/2005/8/layout/default#1"/>
    <dgm:cxn modelId="{9CC06DE7-0F65-49C2-AFEB-307ABB017C84}" type="presOf" srcId="{5AE5445E-1566-4D90-A143-5F1C68FE26F1}" destId="{EE3C500F-B5E7-4486-8B5E-54AD11FCF8FF}" srcOrd="0" destOrd="0" presId="urn:microsoft.com/office/officeart/2005/8/layout/default#1"/>
    <dgm:cxn modelId="{B2E6D4F2-2AC0-4DEF-A789-10A9AFEEE5BC}" type="presOf" srcId="{8CC254FB-0E25-4051-AE56-6A8C00F110B5}" destId="{43E1AA44-D195-42FD-A9BE-01CA769D2697}" srcOrd="0" destOrd="0" presId="urn:microsoft.com/office/officeart/2005/8/layout/default#1"/>
    <dgm:cxn modelId="{1C105F6A-B5F6-4614-8930-7A986F3352CB}" type="presParOf" srcId="{DCCBDCEF-B2D9-4CC4-B2C7-E383F950A1B9}" destId="{555B68F1-2250-4077-90C9-BE5CEE3EA160}" srcOrd="0" destOrd="0" presId="urn:microsoft.com/office/officeart/2005/8/layout/default#1"/>
    <dgm:cxn modelId="{85F2E3BD-0E98-41F5-A69E-E08981D013F3}" type="presParOf" srcId="{DCCBDCEF-B2D9-4CC4-B2C7-E383F950A1B9}" destId="{D20BB3F0-81DB-4F2A-80AD-C45D4C3D52C2}" srcOrd="1" destOrd="0" presId="urn:microsoft.com/office/officeart/2005/8/layout/default#1"/>
    <dgm:cxn modelId="{81E4C484-260F-455B-A367-F5E38B1F69CF}" type="presParOf" srcId="{DCCBDCEF-B2D9-4CC4-B2C7-E383F950A1B9}" destId="{4DC153BB-8BFE-4801-9A53-176522BF9E40}" srcOrd="2" destOrd="0" presId="urn:microsoft.com/office/officeart/2005/8/layout/default#1"/>
    <dgm:cxn modelId="{7532390A-C3BA-4200-A7BB-058D5D1CBA3F}" type="presParOf" srcId="{DCCBDCEF-B2D9-4CC4-B2C7-E383F950A1B9}" destId="{C7811930-51D7-4A70-8270-51351DEADA20}" srcOrd="3" destOrd="0" presId="urn:microsoft.com/office/officeart/2005/8/layout/default#1"/>
    <dgm:cxn modelId="{FE37B554-DA0B-47AD-8B75-B95C18E6742B}" type="presParOf" srcId="{DCCBDCEF-B2D9-4CC4-B2C7-E383F950A1B9}" destId="{BF73ECEF-2B41-4744-BBA3-BB02F2713FD8}" srcOrd="4" destOrd="0" presId="urn:microsoft.com/office/officeart/2005/8/layout/default#1"/>
    <dgm:cxn modelId="{C72B0CCA-8DCB-4851-850A-EA5E97137603}" type="presParOf" srcId="{DCCBDCEF-B2D9-4CC4-B2C7-E383F950A1B9}" destId="{B8B75E34-FAB4-44FD-B964-1108F3CB9F6E}" srcOrd="5" destOrd="0" presId="urn:microsoft.com/office/officeart/2005/8/layout/default#1"/>
    <dgm:cxn modelId="{9D09CB2A-2871-4E17-A1BB-26F20B915C17}" type="presParOf" srcId="{DCCBDCEF-B2D9-4CC4-B2C7-E383F950A1B9}" destId="{EE3C500F-B5E7-4486-8B5E-54AD11FCF8FF}" srcOrd="6" destOrd="0" presId="urn:microsoft.com/office/officeart/2005/8/layout/default#1"/>
    <dgm:cxn modelId="{286C9BA2-808D-4F80-9944-32D7A66A28B4}" type="presParOf" srcId="{DCCBDCEF-B2D9-4CC4-B2C7-E383F950A1B9}" destId="{06F2BCAE-4656-44A8-8ACC-E8E7D2E2809B}" srcOrd="7" destOrd="0" presId="urn:microsoft.com/office/officeart/2005/8/layout/default#1"/>
    <dgm:cxn modelId="{326B68DA-6E20-46F0-876C-C4C21184ED1E}" type="presParOf" srcId="{DCCBDCEF-B2D9-4CC4-B2C7-E383F950A1B9}" destId="{43E1AA44-D195-42FD-A9BE-01CA769D269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07422-6E1B-4752-BF3A-41466C231EAE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411E2-E6D2-4342-B5FE-83159793937C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 организации и осуществления общего ухода; обустройство быта, перемещение и транспортировка граждан;</a:t>
          </a:r>
          <a:endParaRPr lang="ru-RU" sz="900" dirty="0"/>
        </a:p>
      </dgm:t>
    </dgm:pt>
    <dgm:pt modelId="{55AAE965-11D5-4D3D-AFAB-290D88C9D8ED}" type="parTrans" cxnId="{C74DF41C-DFA4-4FD2-9DD9-8E2BA8830290}">
      <dgm:prSet/>
      <dgm:spPr/>
      <dgm:t>
        <a:bodyPr/>
        <a:lstStyle/>
        <a:p>
          <a:endParaRPr lang="ru-RU"/>
        </a:p>
      </dgm:t>
    </dgm:pt>
    <dgm:pt modelId="{E39540B9-1FA0-443F-8CD5-61DAFF14AA92}" type="sibTrans" cxnId="{C74DF41C-DFA4-4FD2-9DD9-8E2BA8830290}">
      <dgm:prSet/>
      <dgm:spPr/>
      <dgm:t>
        <a:bodyPr/>
        <a:lstStyle/>
        <a:p>
          <a:endParaRPr lang="ru-RU"/>
        </a:p>
      </dgm:t>
    </dgm:pt>
    <dgm:pt modelId="{A4B34095-DC60-428D-B2D3-59FAB57A4B9E}">
      <dgm:prSet custT="1"/>
      <dgm:spPr/>
      <dgm:t>
        <a:bodyPr/>
        <a:lstStyle/>
        <a:p>
          <a:r>
            <a: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дезинфекции; гигиена кожи, уход за глазами, ушами, полостью рта, профилактика пролежней;</a:t>
          </a:r>
        </a:p>
      </dgm:t>
    </dgm:pt>
    <dgm:pt modelId="{FBD5A4DA-10F7-42EA-8A98-3F9AD08C9B45}" type="parTrans" cxnId="{D9B64190-93C3-4A00-AE09-9042F5A9A39F}">
      <dgm:prSet/>
      <dgm:spPr/>
      <dgm:t>
        <a:bodyPr/>
        <a:lstStyle/>
        <a:p>
          <a:endParaRPr lang="ru-RU"/>
        </a:p>
      </dgm:t>
    </dgm:pt>
    <dgm:pt modelId="{A932B275-C051-4BDD-87B4-1539129FD239}" type="sibTrans" cxnId="{D9B64190-93C3-4A00-AE09-9042F5A9A39F}">
      <dgm:prSet/>
      <dgm:spPr/>
      <dgm:t>
        <a:bodyPr/>
        <a:lstStyle/>
        <a:p>
          <a:endParaRPr lang="ru-RU"/>
        </a:p>
      </dgm:t>
    </dgm:pt>
    <dgm:pt modelId="{C73DC331-D60B-4DC7-AC9F-0BDC3822ACD4}">
      <dgm:prSet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питание, адаптивная  физкультура для пожилых граждан;</a:t>
          </a:r>
        </a:p>
      </dgm:t>
    </dgm:pt>
    <dgm:pt modelId="{CBF7877A-7E2D-4324-AC69-F246E1852124}" type="parTrans" cxnId="{C41618D6-C815-49E7-B950-1320ACC8758D}">
      <dgm:prSet/>
      <dgm:spPr/>
      <dgm:t>
        <a:bodyPr/>
        <a:lstStyle/>
        <a:p>
          <a:endParaRPr lang="ru-RU"/>
        </a:p>
      </dgm:t>
    </dgm:pt>
    <dgm:pt modelId="{21213BA1-DB4D-44AD-81DB-57DD52788BD7}" type="sibTrans" cxnId="{C41618D6-C815-49E7-B950-1320ACC8758D}">
      <dgm:prSet/>
      <dgm:spPr/>
      <dgm:t>
        <a:bodyPr/>
        <a:lstStyle/>
        <a:p>
          <a:endParaRPr lang="ru-RU"/>
        </a:p>
      </dgm:t>
    </dgm:pt>
    <dgm:pt modelId="{6D76584B-3FE2-4B9E-B407-4F129BFD3BB5}">
      <dgm:prSet custT="1"/>
      <dgm:spPr/>
      <dgm:t>
        <a:bodyPr/>
        <a:lstStyle/>
        <a:p>
          <a:r>
            <a: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контроля за состоянием здоровья граждан и простые медицинские манипуляции; профилактика старческой деменции.</a:t>
          </a:r>
        </a:p>
      </dgm:t>
    </dgm:pt>
    <dgm:pt modelId="{AD3AE365-A0B6-4854-ADDD-15EF65E195B6}" type="parTrans" cxnId="{4E1A58AA-3ECA-4AF0-8A9B-7B9662913FB0}">
      <dgm:prSet/>
      <dgm:spPr/>
      <dgm:t>
        <a:bodyPr/>
        <a:lstStyle/>
        <a:p>
          <a:endParaRPr lang="ru-RU"/>
        </a:p>
      </dgm:t>
    </dgm:pt>
    <dgm:pt modelId="{5040B067-2918-4C55-9DC7-7ED701291169}" type="sibTrans" cxnId="{4E1A58AA-3ECA-4AF0-8A9B-7B9662913FB0}">
      <dgm:prSet/>
      <dgm:spPr/>
      <dgm:t>
        <a:bodyPr/>
        <a:lstStyle/>
        <a:p>
          <a:endParaRPr lang="ru-RU"/>
        </a:p>
      </dgm:t>
    </dgm:pt>
    <dgm:pt modelId="{219E3536-DC34-4A38-B974-4B5DCC06AD96}" type="pres">
      <dgm:prSet presAssocID="{53E07422-6E1B-4752-BF3A-41466C231EAE}" presName="compositeShape" presStyleCnt="0">
        <dgm:presLayoutVars>
          <dgm:dir/>
          <dgm:resizeHandles/>
        </dgm:presLayoutVars>
      </dgm:prSet>
      <dgm:spPr/>
    </dgm:pt>
    <dgm:pt modelId="{BA395D89-D428-418D-B874-E54F092445C3}" type="pres">
      <dgm:prSet presAssocID="{53E07422-6E1B-4752-BF3A-41466C231EAE}" presName="pyramid" presStyleLbl="node1" presStyleIdx="0" presStyleCnt="1" custLinFactNeighborX="-47724" custLinFactNeighborY="-653"/>
      <dgm:spPr/>
    </dgm:pt>
    <dgm:pt modelId="{366BF624-626A-472C-8B96-137D8AF05618}" type="pres">
      <dgm:prSet presAssocID="{53E07422-6E1B-4752-BF3A-41466C231EAE}" presName="theList" presStyleCnt="0"/>
      <dgm:spPr/>
    </dgm:pt>
    <dgm:pt modelId="{1E552130-6929-4EC5-8059-87CFA9CA6F78}" type="pres">
      <dgm:prSet presAssocID="{21E411E2-E6D2-4342-B5FE-83159793937C}" presName="aNode" presStyleLbl="fgAcc1" presStyleIdx="0" presStyleCnt="4" custScaleX="319197" custLinFactNeighborX="62332" custLinFactNeighborY="44169">
        <dgm:presLayoutVars>
          <dgm:bulletEnabled val="1"/>
        </dgm:presLayoutVars>
      </dgm:prSet>
      <dgm:spPr/>
    </dgm:pt>
    <dgm:pt modelId="{EE3D4759-367A-4440-9776-A34309F6C2E8}" type="pres">
      <dgm:prSet presAssocID="{21E411E2-E6D2-4342-B5FE-83159793937C}" presName="aSpace" presStyleCnt="0"/>
      <dgm:spPr/>
    </dgm:pt>
    <dgm:pt modelId="{F074E45F-8356-4779-B244-C3C3CC16E239}" type="pres">
      <dgm:prSet presAssocID="{A4B34095-DC60-428D-B2D3-59FAB57A4B9E}" presName="aNode" presStyleLbl="fgAcc1" presStyleIdx="1" presStyleCnt="4" custScaleX="317185" custLinFactY="8181" custLinFactNeighborX="61828" custLinFactNeighborY="100000">
        <dgm:presLayoutVars>
          <dgm:bulletEnabled val="1"/>
        </dgm:presLayoutVars>
      </dgm:prSet>
      <dgm:spPr/>
    </dgm:pt>
    <dgm:pt modelId="{04556EF1-69AB-4447-9B07-F38B76DEC27D}" type="pres">
      <dgm:prSet presAssocID="{A4B34095-DC60-428D-B2D3-59FAB57A4B9E}" presName="aSpace" presStyleCnt="0"/>
      <dgm:spPr/>
    </dgm:pt>
    <dgm:pt modelId="{078C27EA-B4D8-4F52-A2B4-8AA22B397BBC}" type="pres">
      <dgm:prSet presAssocID="{6D76584B-3FE2-4B9E-B407-4F129BFD3BB5}" presName="aNode" presStyleLbl="fgAcc1" presStyleIdx="2" presStyleCnt="4" custScaleX="320203" custScaleY="136868" custLinFactY="127583" custLinFactNeighborX="63840" custLinFactNeighborY="200000">
        <dgm:presLayoutVars>
          <dgm:bulletEnabled val="1"/>
        </dgm:presLayoutVars>
      </dgm:prSet>
      <dgm:spPr/>
    </dgm:pt>
    <dgm:pt modelId="{970A87C5-78AB-4817-A9E3-6D462013585B}" type="pres">
      <dgm:prSet presAssocID="{6D76584B-3FE2-4B9E-B407-4F129BFD3BB5}" presName="aSpace" presStyleCnt="0"/>
      <dgm:spPr/>
    </dgm:pt>
    <dgm:pt modelId="{676B6A53-C14B-4F2F-A87F-5DF1909794D4}" type="pres">
      <dgm:prSet presAssocID="{C73DC331-D60B-4DC7-AC9F-0BDC3822ACD4}" presName="aNode" presStyleLbl="fgAcc1" presStyleIdx="3" presStyleCnt="4" custScaleX="318195" custLinFactY="-96435" custLinFactNeighborX="61325" custLinFactNeighborY="-100000">
        <dgm:presLayoutVars>
          <dgm:bulletEnabled val="1"/>
        </dgm:presLayoutVars>
      </dgm:prSet>
      <dgm:spPr/>
    </dgm:pt>
    <dgm:pt modelId="{BFF9B4EA-12EE-4829-8BF8-BF53E5603ECB}" type="pres">
      <dgm:prSet presAssocID="{C73DC331-D60B-4DC7-AC9F-0BDC3822ACD4}" presName="aSpace" presStyleCnt="0"/>
      <dgm:spPr/>
    </dgm:pt>
  </dgm:ptLst>
  <dgm:cxnLst>
    <dgm:cxn modelId="{C74DF41C-DFA4-4FD2-9DD9-8E2BA8830290}" srcId="{53E07422-6E1B-4752-BF3A-41466C231EAE}" destId="{21E411E2-E6D2-4342-B5FE-83159793937C}" srcOrd="0" destOrd="0" parTransId="{55AAE965-11D5-4D3D-AFAB-290D88C9D8ED}" sibTransId="{E39540B9-1FA0-443F-8CD5-61DAFF14AA92}"/>
    <dgm:cxn modelId="{17E3A276-11DD-4D8E-8196-59FE9F4BE603}" type="presOf" srcId="{C73DC331-D60B-4DC7-AC9F-0BDC3822ACD4}" destId="{676B6A53-C14B-4F2F-A87F-5DF1909794D4}" srcOrd="0" destOrd="0" presId="urn:microsoft.com/office/officeart/2005/8/layout/pyramid2"/>
    <dgm:cxn modelId="{32E0E776-217A-484A-A0DB-FB3BB444EAC2}" type="presOf" srcId="{6D76584B-3FE2-4B9E-B407-4F129BFD3BB5}" destId="{078C27EA-B4D8-4F52-A2B4-8AA22B397BBC}" srcOrd="0" destOrd="0" presId="urn:microsoft.com/office/officeart/2005/8/layout/pyramid2"/>
    <dgm:cxn modelId="{7FF1467B-DBC4-4F60-985F-06CA425BC6F4}" type="presOf" srcId="{A4B34095-DC60-428D-B2D3-59FAB57A4B9E}" destId="{F074E45F-8356-4779-B244-C3C3CC16E239}" srcOrd="0" destOrd="0" presId="urn:microsoft.com/office/officeart/2005/8/layout/pyramid2"/>
    <dgm:cxn modelId="{D9B64190-93C3-4A00-AE09-9042F5A9A39F}" srcId="{53E07422-6E1B-4752-BF3A-41466C231EAE}" destId="{A4B34095-DC60-428D-B2D3-59FAB57A4B9E}" srcOrd="1" destOrd="0" parTransId="{FBD5A4DA-10F7-42EA-8A98-3F9AD08C9B45}" sibTransId="{A932B275-C051-4BDD-87B4-1539129FD239}"/>
    <dgm:cxn modelId="{4E1A58AA-3ECA-4AF0-8A9B-7B9662913FB0}" srcId="{53E07422-6E1B-4752-BF3A-41466C231EAE}" destId="{6D76584B-3FE2-4B9E-B407-4F129BFD3BB5}" srcOrd="2" destOrd="0" parTransId="{AD3AE365-A0B6-4854-ADDD-15EF65E195B6}" sibTransId="{5040B067-2918-4C55-9DC7-7ED701291169}"/>
    <dgm:cxn modelId="{3283BAAB-F4D3-4B21-83D4-26C7ADFC59BD}" type="presOf" srcId="{21E411E2-E6D2-4342-B5FE-83159793937C}" destId="{1E552130-6929-4EC5-8059-87CFA9CA6F78}" srcOrd="0" destOrd="0" presId="urn:microsoft.com/office/officeart/2005/8/layout/pyramid2"/>
    <dgm:cxn modelId="{D311A7C4-A707-434D-853E-0D872AECE440}" type="presOf" srcId="{53E07422-6E1B-4752-BF3A-41466C231EAE}" destId="{219E3536-DC34-4A38-B974-4B5DCC06AD96}" srcOrd="0" destOrd="0" presId="urn:microsoft.com/office/officeart/2005/8/layout/pyramid2"/>
    <dgm:cxn modelId="{C41618D6-C815-49E7-B950-1320ACC8758D}" srcId="{53E07422-6E1B-4752-BF3A-41466C231EAE}" destId="{C73DC331-D60B-4DC7-AC9F-0BDC3822ACD4}" srcOrd="3" destOrd="0" parTransId="{CBF7877A-7E2D-4324-AC69-F246E1852124}" sibTransId="{21213BA1-DB4D-44AD-81DB-57DD52788BD7}"/>
    <dgm:cxn modelId="{261DFCE3-4073-4707-BFF4-8592A07E9320}" type="presParOf" srcId="{219E3536-DC34-4A38-B974-4B5DCC06AD96}" destId="{BA395D89-D428-418D-B874-E54F092445C3}" srcOrd="0" destOrd="0" presId="urn:microsoft.com/office/officeart/2005/8/layout/pyramid2"/>
    <dgm:cxn modelId="{EDE68B22-0692-44B9-8635-DF304E0177D5}" type="presParOf" srcId="{219E3536-DC34-4A38-B974-4B5DCC06AD96}" destId="{366BF624-626A-472C-8B96-137D8AF05618}" srcOrd="1" destOrd="0" presId="urn:microsoft.com/office/officeart/2005/8/layout/pyramid2"/>
    <dgm:cxn modelId="{3DFA3491-DEBD-4067-8FFC-6C76EBC33983}" type="presParOf" srcId="{366BF624-626A-472C-8B96-137D8AF05618}" destId="{1E552130-6929-4EC5-8059-87CFA9CA6F78}" srcOrd="0" destOrd="0" presId="urn:microsoft.com/office/officeart/2005/8/layout/pyramid2"/>
    <dgm:cxn modelId="{1E329BFD-1D46-4E31-8186-22A7DCD49EF5}" type="presParOf" srcId="{366BF624-626A-472C-8B96-137D8AF05618}" destId="{EE3D4759-367A-4440-9776-A34309F6C2E8}" srcOrd="1" destOrd="0" presId="urn:microsoft.com/office/officeart/2005/8/layout/pyramid2"/>
    <dgm:cxn modelId="{956F6CAA-1A75-4558-BE25-5BB282CC7E76}" type="presParOf" srcId="{366BF624-626A-472C-8B96-137D8AF05618}" destId="{F074E45F-8356-4779-B244-C3C3CC16E239}" srcOrd="2" destOrd="0" presId="urn:microsoft.com/office/officeart/2005/8/layout/pyramid2"/>
    <dgm:cxn modelId="{2DAAC914-89B2-46A3-9ECA-595A25B949E0}" type="presParOf" srcId="{366BF624-626A-472C-8B96-137D8AF05618}" destId="{04556EF1-69AB-4447-9B07-F38B76DEC27D}" srcOrd="3" destOrd="0" presId="urn:microsoft.com/office/officeart/2005/8/layout/pyramid2"/>
    <dgm:cxn modelId="{C4EDDAF8-8660-4B0A-A805-C26EC47EB4F5}" type="presParOf" srcId="{366BF624-626A-472C-8B96-137D8AF05618}" destId="{078C27EA-B4D8-4F52-A2B4-8AA22B397BBC}" srcOrd="4" destOrd="0" presId="urn:microsoft.com/office/officeart/2005/8/layout/pyramid2"/>
    <dgm:cxn modelId="{0FD10A7A-E4D7-463F-AEB3-5170414C64A3}" type="presParOf" srcId="{366BF624-626A-472C-8B96-137D8AF05618}" destId="{970A87C5-78AB-4817-A9E3-6D462013585B}" srcOrd="5" destOrd="0" presId="urn:microsoft.com/office/officeart/2005/8/layout/pyramid2"/>
    <dgm:cxn modelId="{377F773B-5D4A-44FD-A5ED-F3308898045E}" type="presParOf" srcId="{366BF624-626A-472C-8B96-137D8AF05618}" destId="{676B6A53-C14B-4F2F-A87F-5DF1909794D4}" srcOrd="6" destOrd="0" presId="urn:microsoft.com/office/officeart/2005/8/layout/pyramid2"/>
    <dgm:cxn modelId="{73771BF3-D3FB-4B5B-A286-D452EFAE1D9E}" type="presParOf" srcId="{366BF624-626A-472C-8B96-137D8AF05618}" destId="{BFF9B4EA-12EE-4829-8BF8-BF53E5603EC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3DFCD-4A1D-45E9-BF14-4C61CAF7FCBA}">
      <dsp:nvSpPr>
        <dsp:cNvPr id="0" name=""/>
        <dsp:cNvSpPr/>
      </dsp:nvSpPr>
      <dsp:spPr>
        <a:xfrm>
          <a:off x="1038583" y="2161156"/>
          <a:ext cx="537681" cy="141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40" y="0"/>
              </a:lnTo>
              <a:lnTo>
                <a:pt x="268840" y="1412470"/>
              </a:lnTo>
              <a:lnTo>
                <a:pt x="537681" y="141247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269639" y="2829607"/>
        <a:ext cx="75567" cy="75567"/>
      </dsp:txXfrm>
    </dsp:sp>
    <dsp:sp modelId="{8B9E0D1F-D1BF-4FB7-BF2D-28C554D6E707}">
      <dsp:nvSpPr>
        <dsp:cNvPr id="0" name=""/>
        <dsp:cNvSpPr/>
      </dsp:nvSpPr>
      <dsp:spPr>
        <a:xfrm>
          <a:off x="1038583" y="2161156"/>
          <a:ext cx="537681" cy="64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40" y="0"/>
              </a:lnTo>
              <a:lnTo>
                <a:pt x="268840" y="642283"/>
              </a:lnTo>
              <a:lnTo>
                <a:pt x="537681" y="64228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286482" y="2461356"/>
        <a:ext cx="41881" cy="41881"/>
      </dsp:txXfrm>
    </dsp:sp>
    <dsp:sp modelId="{72473562-0D1E-4028-B173-F99877F3A214}">
      <dsp:nvSpPr>
        <dsp:cNvPr id="0" name=""/>
        <dsp:cNvSpPr/>
      </dsp:nvSpPr>
      <dsp:spPr>
        <a:xfrm>
          <a:off x="1038583" y="1906072"/>
          <a:ext cx="537681" cy="255083"/>
        </a:xfrm>
        <a:custGeom>
          <a:avLst/>
          <a:gdLst/>
          <a:ahLst/>
          <a:cxnLst/>
          <a:rect l="0" t="0" r="0" b="0"/>
          <a:pathLst>
            <a:path>
              <a:moveTo>
                <a:pt x="0" y="255083"/>
              </a:moveTo>
              <a:lnTo>
                <a:pt x="268840" y="255083"/>
              </a:lnTo>
              <a:lnTo>
                <a:pt x="268840" y="0"/>
              </a:lnTo>
              <a:lnTo>
                <a:pt x="53768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292545" y="2018736"/>
        <a:ext cx="29756" cy="29756"/>
      </dsp:txXfrm>
    </dsp:sp>
    <dsp:sp modelId="{2970A4FF-EEBB-49AF-B36D-1655CD468925}">
      <dsp:nvSpPr>
        <dsp:cNvPr id="0" name=""/>
        <dsp:cNvSpPr/>
      </dsp:nvSpPr>
      <dsp:spPr>
        <a:xfrm>
          <a:off x="1038583" y="878696"/>
          <a:ext cx="537681" cy="1282459"/>
        </a:xfrm>
        <a:custGeom>
          <a:avLst/>
          <a:gdLst/>
          <a:ahLst/>
          <a:cxnLst/>
          <a:rect l="0" t="0" r="0" b="0"/>
          <a:pathLst>
            <a:path>
              <a:moveTo>
                <a:pt x="0" y="1282459"/>
              </a:moveTo>
              <a:lnTo>
                <a:pt x="268840" y="1282459"/>
              </a:lnTo>
              <a:lnTo>
                <a:pt x="268840" y="0"/>
              </a:lnTo>
              <a:lnTo>
                <a:pt x="53768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2060"/>
            </a:solidFill>
          </a:endParaRPr>
        </a:p>
      </dsp:txBody>
      <dsp:txXfrm>
        <a:off x="1272658" y="1485160"/>
        <a:ext cx="69530" cy="69530"/>
      </dsp:txXfrm>
    </dsp:sp>
    <dsp:sp modelId="{0210A7BD-6672-4C8F-AF00-47F0B7A6BAD8}">
      <dsp:nvSpPr>
        <dsp:cNvPr id="0" name=""/>
        <dsp:cNvSpPr/>
      </dsp:nvSpPr>
      <dsp:spPr>
        <a:xfrm rot="16200000">
          <a:off x="-714865" y="1895692"/>
          <a:ext cx="2975969" cy="530927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rgbClr val="002060"/>
              </a:solidFill>
            </a:rPr>
            <a:t>Задачи:</a:t>
          </a:r>
        </a:p>
      </dsp:txBody>
      <dsp:txXfrm>
        <a:off x="-714865" y="1895692"/>
        <a:ext cx="2975969" cy="530927"/>
      </dsp:txXfrm>
    </dsp:sp>
    <dsp:sp modelId="{F1D9589C-5B41-4B0E-A44F-D9A1E741C301}">
      <dsp:nvSpPr>
        <dsp:cNvPr id="0" name=""/>
        <dsp:cNvSpPr/>
      </dsp:nvSpPr>
      <dsp:spPr>
        <a:xfrm>
          <a:off x="1576264" y="466046"/>
          <a:ext cx="6297107" cy="825299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межведомственного взаимодействия медицинских учреждений   и учреждений социального обслуживания, включая объединение клиентских баз и передачу необходимой информации о состоянии гражданина его родственникам          и учреждениям социальной сферы;</a:t>
          </a:r>
        </a:p>
      </dsp:txBody>
      <dsp:txXfrm>
        <a:off x="1576264" y="466046"/>
        <a:ext cx="6297107" cy="825299"/>
      </dsp:txXfrm>
    </dsp:sp>
    <dsp:sp modelId="{456E5711-175C-41DC-A0EF-4AF9F41660BA}">
      <dsp:nvSpPr>
        <dsp:cNvPr id="0" name=""/>
        <dsp:cNvSpPr/>
      </dsp:nvSpPr>
      <dsp:spPr>
        <a:xfrm>
          <a:off x="1576264" y="1496254"/>
          <a:ext cx="6309582" cy="819636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ru-RU" sz="14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поддержка семейного (родственного) ухода за гражданами пожилого возраста и инвалидами (школы родственного ухода, прокат технических средств реабилитации);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6264" y="1496254"/>
        <a:ext cx="6309582" cy="819636"/>
      </dsp:txXfrm>
    </dsp:sp>
    <dsp:sp modelId="{CF0B1798-ED7A-497C-B40A-C835A0266266}">
      <dsp:nvSpPr>
        <dsp:cNvPr id="0" name=""/>
        <dsp:cNvSpPr/>
      </dsp:nvSpPr>
      <dsp:spPr>
        <a:xfrm>
          <a:off x="1576264" y="2520800"/>
          <a:ext cx="6283961" cy="56527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населения о системе долговременного ухода;</a:t>
          </a:r>
        </a:p>
      </dsp:txBody>
      <dsp:txXfrm>
        <a:off x="1576264" y="2520800"/>
        <a:ext cx="6283961" cy="565278"/>
      </dsp:txXfrm>
    </dsp:sp>
    <dsp:sp modelId="{C5CDD3ED-7935-4E60-B49A-CFD9CA1FD051}">
      <dsp:nvSpPr>
        <dsp:cNvPr id="0" name=""/>
        <dsp:cNvSpPr/>
      </dsp:nvSpPr>
      <dsp:spPr>
        <a:xfrm>
          <a:off x="1576264" y="3290987"/>
          <a:ext cx="6309582" cy="56527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граждан, нуждающихся в предоставлении социальных и медицинских услуг.</a:t>
          </a:r>
        </a:p>
      </dsp:txBody>
      <dsp:txXfrm>
        <a:off x="1576264" y="3290987"/>
        <a:ext cx="6309582" cy="565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B68F1-2250-4077-90C9-BE5CEE3EA160}">
      <dsp:nvSpPr>
        <dsp:cNvPr id="0" name=""/>
        <dsp:cNvSpPr/>
      </dsp:nvSpPr>
      <dsp:spPr>
        <a:xfrm>
          <a:off x="654449" y="577970"/>
          <a:ext cx="2856287" cy="138534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социальных услуг и проведение мероприятий по социальному сопровождению;</a:t>
          </a:r>
        </a:p>
      </dsp:txBody>
      <dsp:txXfrm>
        <a:off x="654449" y="577970"/>
        <a:ext cx="2856287" cy="1385347"/>
      </dsp:txXfrm>
    </dsp:sp>
    <dsp:sp modelId="{4DC153BB-8BFE-4801-9A53-176522BF9E40}">
      <dsp:nvSpPr>
        <dsp:cNvPr id="0" name=""/>
        <dsp:cNvSpPr/>
      </dsp:nvSpPr>
      <dsp:spPr>
        <a:xfrm>
          <a:off x="3741628" y="577970"/>
          <a:ext cx="2992443" cy="1385347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поддержка  семейного и родственного ухода, за гражданами пожилого возраста и инвалидов  </a:t>
          </a:r>
        </a:p>
      </dsp:txBody>
      <dsp:txXfrm>
        <a:off x="3741628" y="577970"/>
        <a:ext cx="2992443" cy="1385347"/>
      </dsp:txXfrm>
    </dsp:sp>
    <dsp:sp modelId="{BF73ECEF-2B41-4744-BBA3-BB02F2713FD8}">
      <dsp:nvSpPr>
        <dsp:cNvPr id="0" name=""/>
        <dsp:cNvSpPr/>
      </dsp:nvSpPr>
      <dsp:spPr>
        <a:xfrm>
          <a:off x="0" y="2220087"/>
          <a:ext cx="2308913" cy="116194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предоставления мер социальной поддержки, определение реабилитации или </a:t>
          </a:r>
          <a:r>
            <a:rPr lang="ru-RU" sz="1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граждан;</a:t>
          </a:r>
        </a:p>
      </dsp:txBody>
      <dsp:txXfrm>
        <a:off x="0" y="2220087"/>
        <a:ext cx="2308913" cy="1161946"/>
      </dsp:txXfrm>
    </dsp:sp>
    <dsp:sp modelId="{EE3C500F-B5E7-4486-8B5E-54AD11FCF8FF}">
      <dsp:nvSpPr>
        <dsp:cNvPr id="0" name=""/>
        <dsp:cNvSpPr/>
      </dsp:nvSpPr>
      <dsp:spPr>
        <a:xfrm>
          <a:off x="2539804" y="2194209"/>
          <a:ext cx="2308913" cy="121370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прокат технических средств реабилитации, информирование населения о системе долговременного ухода</a:t>
          </a:r>
        </a:p>
      </dsp:txBody>
      <dsp:txXfrm>
        <a:off x="2539804" y="2194209"/>
        <a:ext cx="2308913" cy="1213703"/>
      </dsp:txXfrm>
    </dsp:sp>
    <dsp:sp modelId="{43E1AA44-D195-42FD-A9BE-01CA769D2697}">
      <dsp:nvSpPr>
        <dsp:cNvPr id="0" name=""/>
        <dsp:cNvSpPr/>
      </dsp:nvSpPr>
      <dsp:spPr>
        <a:xfrm>
          <a:off x="5079608" y="2202833"/>
          <a:ext cx="2308913" cy="1196455"/>
        </a:xfrm>
        <a:prstGeom prst="rect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иных услуг и мероприятий, установленных нормативными правовыми актами субъектов РФ.</a:t>
          </a:r>
        </a:p>
      </dsp:txBody>
      <dsp:txXfrm>
        <a:off x="5079608" y="2202833"/>
        <a:ext cx="2308913" cy="1196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95D89-D428-418D-B874-E54F092445C3}">
      <dsp:nvSpPr>
        <dsp:cNvPr id="0" name=""/>
        <dsp:cNvSpPr/>
      </dsp:nvSpPr>
      <dsp:spPr>
        <a:xfrm>
          <a:off x="508459" y="0"/>
          <a:ext cx="2640162" cy="26401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52130-6929-4EC5-8059-87CFA9CA6F78}">
      <dsp:nvSpPr>
        <dsp:cNvPr id="0" name=""/>
        <dsp:cNvSpPr/>
      </dsp:nvSpPr>
      <dsp:spPr>
        <a:xfrm>
          <a:off x="2277388" y="288330"/>
          <a:ext cx="5477756" cy="433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принципы организации и осуществления общего ухода; обустройство быта, перемещение и транспортировка граждан;</a:t>
          </a:r>
          <a:endParaRPr lang="ru-RU" sz="900" kern="1200" dirty="0"/>
        </a:p>
      </dsp:txBody>
      <dsp:txXfrm>
        <a:off x="2298558" y="309500"/>
        <a:ext cx="5435416" cy="391327"/>
      </dsp:txXfrm>
    </dsp:sp>
    <dsp:sp modelId="{F074E45F-8356-4779-B244-C3C3CC16E239}">
      <dsp:nvSpPr>
        <dsp:cNvPr id="0" name=""/>
        <dsp:cNvSpPr/>
      </dsp:nvSpPr>
      <dsp:spPr>
        <a:xfrm>
          <a:off x="2286003" y="841949"/>
          <a:ext cx="5443228" cy="433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дезинфекции; гигиена кожи, уход за глазами, ушами, полостью рта, профилактика пролежней;</a:t>
          </a:r>
        </a:p>
      </dsp:txBody>
      <dsp:txXfrm>
        <a:off x="2307173" y="863119"/>
        <a:ext cx="5400888" cy="391327"/>
      </dsp:txXfrm>
    </dsp:sp>
    <dsp:sp modelId="{078C27EA-B4D8-4F52-A2B4-8AA22B397BBC}">
      <dsp:nvSpPr>
        <dsp:cNvPr id="0" name=""/>
        <dsp:cNvSpPr/>
      </dsp:nvSpPr>
      <dsp:spPr>
        <a:xfrm>
          <a:off x="2294635" y="1901841"/>
          <a:ext cx="5495020" cy="5935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контроля за состоянием здоровья граждан и простые медицинские манипуляции; профилактика старческой деменции.</a:t>
          </a:r>
        </a:p>
      </dsp:txBody>
      <dsp:txXfrm>
        <a:off x="2323610" y="1930816"/>
        <a:ext cx="5437070" cy="535601"/>
      </dsp:txXfrm>
    </dsp:sp>
    <dsp:sp modelId="{676B6A53-C14B-4F2F-A87F-5DF1909794D4}">
      <dsp:nvSpPr>
        <dsp:cNvPr id="0" name=""/>
        <dsp:cNvSpPr/>
      </dsp:nvSpPr>
      <dsp:spPr>
        <a:xfrm>
          <a:off x="2268705" y="1415483"/>
          <a:ext cx="5460561" cy="433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питание, адаптивная  физкультура для пожилых граждан;</a:t>
          </a:r>
        </a:p>
      </dsp:txBody>
      <dsp:txXfrm>
        <a:off x="2289875" y="1436653"/>
        <a:ext cx="5418221" cy="391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tint val="66000"/>
                <a:satMod val="16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597798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05801"/>
            <a:ext cx="497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 СО «КЦСОН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Сухобузимский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социально-пеабилитационное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для граждан пожилого возраста и инвалидов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468483"/>
            <a:ext cx="427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ctrTitle"/>
          </p:nvPr>
        </p:nvSpPr>
        <p:spPr>
          <a:xfrm>
            <a:off x="1394215" y="1137189"/>
            <a:ext cx="6530975" cy="177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Долговременный уход </a:t>
            </a:r>
            <a:b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гражданами пожилого возраста и инвалидами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49" y="257491"/>
            <a:ext cx="75998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типизация,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получателей социальных услуг в зависимости от их способности к самообслуживанию и нуждаемости в постороннем сопровождении – от краткой помощи в быту до стационарного ухода.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933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Типизация проводится после поступления заявления от гражданина, впервые обратившегося за получением социального обслуживания.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24275" y="2081386"/>
            <a:ext cx="541972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оценки функционального статуса учитывается: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самообслуживанию (приготовление и прием пищи, принятие лекарств);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самостоятельному передвижению (ходьба, использование кресла-каталки);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личной гигиене (купание, умывание);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использованию туалетом (дойти, оправиться);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контроля функции тазовых органов (мочеиспускание и дефекации).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649" y="4270161"/>
            <a:ext cx="7686136" cy="1169551"/>
          </a:xfrm>
          <a:prstGeom prst="rect">
            <a:avLst/>
          </a:prstGeom>
          <a:solidFill>
            <a:srgbClr val="D0E2F1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оценки когнитивного статуса учитывается: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ориентации во времени (утро, ночь) и окружающего пространства (дом, квартира, больница, учреждение социального обслуживания);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общению (отвечает на вопросы, обсуждает новости);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контролировать свое поведение (не агрессивен, ведет себя адекватно, контактен).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4462" y="5439712"/>
            <a:ext cx="6952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осуществляется специалистами медицинских учреждений и учреждений социального обслуживания, прошедших специальную подготовку (повышение квалификации по специализированной образовательной программе для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мультидисциплинарных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коллективов по долговременному уходу).</a:t>
            </a:r>
          </a:p>
        </p:txBody>
      </p:sp>
      <p:pic>
        <p:nvPicPr>
          <p:cNvPr id="7" name="Рисунок 6" descr="C:\Users\User4\Desktop\СДУ\Железнодорожный\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" y="1456987"/>
            <a:ext cx="3437853" cy="2655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7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49" y="257491"/>
            <a:ext cx="759987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маршрутизация,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определении методов ухода и мест его оказания, на основе выявленных по результатам типизации потребностей.</a:t>
            </a:r>
          </a:p>
        </p:txBody>
      </p:sp>
      <p:pic>
        <p:nvPicPr>
          <p:cNvPr id="3" name="Рисунок 2" descr="C:\Users\User4\Desktop\направления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55" y="1128159"/>
            <a:ext cx="6970143" cy="376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3902" y="5147554"/>
            <a:ext cx="759987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долговременный уход,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реализации индивидуального плана ухода в соответствии с действующими стандартами и видами ухода.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1653" y="5823850"/>
            <a:ext cx="80225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позволяет обеспечить единый уровень обслуживания вне зависимости от социального статуса гражданина и географии его положения, </a:t>
            </a:r>
            <a:r>
              <a:rPr 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создает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реальную базу для оценки </a:t>
            </a:r>
            <a:r>
              <a:rPr 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     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персонале, вовлеченном в СДУ, и необходимом медицинском и реабилитационном оборудовании.</a:t>
            </a:r>
          </a:p>
        </p:txBody>
      </p:sp>
    </p:spTree>
    <p:extLst>
      <p:ext uri="{BB962C8B-B14F-4D97-AF65-F5344CB8AC3E}">
        <p14:creationId xmlns:p14="http://schemas.microsoft.com/office/powerpoint/2010/main" val="254592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Пользователь\Desktop\сду\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68450"/>
            <a:ext cx="84328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4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211" y="174190"/>
            <a:ext cx="83417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 родственного ухода за гражданами пожилого возраста и инвалидами»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9357" y="719686"/>
            <a:ext cx="5305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знаний и приобретение практических навыков по уходу за гражданами с ограниченными функциональными возможностями (инвалидами, гражданами пожилого возраста) для повышения качества их жизни. </a:t>
            </a:r>
          </a:p>
        </p:txBody>
      </p:sp>
      <p:pic>
        <p:nvPicPr>
          <p:cNvPr id="4" name="Рисунок 3" descr="C:\Users\User4\Desktop\СДУ\ШАРЫПОВО\Школа по уходу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76301"/>
            <a:ext cx="3371849" cy="284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333" y="1673793"/>
            <a:ext cx="5443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родственников и других лиц, осуществляющих уход за гражданами пожилого возраста и инвалидами, о видах и формах социальной помощи, об особенностях проблем здоровья и питания, о методах контроля за изменением состояния здоровья;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родственников и других лиц, осуществляющих уход за инвалидами, гражданами пожилого возраста на дому, методам и практикам ухода и дезинфекции, когнитивного тренинга и профилактики деменции;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получению социальной помощи, использованию технических средств реабилитации.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458849"/>
              </p:ext>
            </p:extLst>
          </p:nvPr>
        </p:nvGraphicFramePr>
        <p:xfrm>
          <a:off x="879894" y="4132053"/>
          <a:ext cx="7893169" cy="26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20505" y="4908430"/>
            <a:ext cx="738664" cy="15096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09868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092770" y="462623"/>
            <a:ext cx="2736566" cy="337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«Мобильная бригада»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15912" y="859440"/>
            <a:ext cx="8713787" cy="540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Предназначена для работы в сельских населенных пунктах</a:t>
            </a:r>
          </a:p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</a:rPr>
              <a:t>Основные направления работы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76475" y="1873250"/>
            <a:ext cx="601663" cy="1081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68813" y="1844675"/>
            <a:ext cx="0" cy="182403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95963" y="1844675"/>
            <a:ext cx="720725" cy="1152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User4\Desktop\Освещение технологий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3" y="3864310"/>
            <a:ext cx="2698750" cy="202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User4\Desktop\Освещение технологий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567267"/>
            <a:ext cx="2924175" cy="206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User4\Desktop\Освещение технологий\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4" y="3859518"/>
            <a:ext cx="2955925" cy="201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118973" y="3018997"/>
            <a:ext cx="3743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помощи и информирование по различным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социальным вопросам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2227" y="3859518"/>
            <a:ext cx="321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экстренной помощи 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разовых социальных услуг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5962" y="3018996"/>
            <a:ext cx="334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оформлении документов</a:t>
            </a:r>
          </a:p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постановки на </a:t>
            </a:r>
          </a:p>
          <a:p>
            <a:pPr algn="ctr"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247787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647825"/>
            <a:ext cx="935355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6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7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ду\для печати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" y="1013094"/>
            <a:ext cx="3407432" cy="22441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37584" y="285138"/>
            <a:ext cx="758396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Дневная занятость граждан пожилого возраста и инвалидов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05" y="2618231"/>
            <a:ext cx="3410527" cy="2268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6314" r="24572" b="-1824"/>
          <a:stretch/>
        </p:blipFill>
        <p:spPr>
          <a:xfrm>
            <a:off x="5886255" y="4394451"/>
            <a:ext cx="3031597" cy="230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63128" y="933630"/>
            <a:ext cx="378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дневной занятости граждан пожилого возраста и инвалидов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клубы по интересам;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тренажерных залах;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классы;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психологической разгрузки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76" y="5340339"/>
            <a:ext cx="550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реализации практик – обеспечить привлечение граждан к активному социальному взаимодействию, не прибегая к помещению их в стационары.</a:t>
            </a:r>
          </a:p>
        </p:txBody>
      </p:sp>
    </p:spTree>
    <p:extLst>
      <p:ext uri="{BB962C8B-B14F-4D97-AF65-F5344CB8AC3E}">
        <p14:creationId xmlns:p14="http://schemas.microsoft.com/office/powerpoint/2010/main" val="391461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010" y="844046"/>
            <a:ext cx="5633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реабилитации инвалидов</a:t>
            </a:r>
            <a:r>
              <a:rPr lang="ru-RU" sz="16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устройства, содержащие технические решения,     в том числе специальные,  используемые для компенсации или устранения стойких ограничений  жизнедеятельности инвалида.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151" y="236784"/>
            <a:ext cx="6858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Обеспечение инвалидов техническими средствами реабилитации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924" y="2096545"/>
            <a:ext cx="332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техническим средствам реабилитации относятся: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24" y="2619765"/>
            <a:ext cx="8786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средства для самообслуживания;          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средства для ухода;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средства для ориентирования (включая собак-проводников с комплектом снаряжения), общения и обмена информацией;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средства для обучения, образования (включая литературу для слепых) и занятий трудовой                     деятельностью;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протезные изделия (включая протезно-ортопедические изделия, ортопедическую обувь и специальную одежду, глазные протезы и слуховые аппараты);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тренажёрное и спортивное оборудование,  спортивный инвентарь.</a:t>
            </a:r>
          </a:p>
        </p:txBody>
      </p:sp>
      <p:pic>
        <p:nvPicPr>
          <p:cNvPr id="1027" name="Picture 3" descr="trenazher_terapevticheskiy_dlya_lecheniya_oporno-dvigatelnogo_apparata_so_stabilizatorom_invalidnoy_kolyaski_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63" y="4330001"/>
            <a:ext cx="1401762" cy="240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reslo-kolyaska_shirok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55" y="4687360"/>
            <a:ext cx="1252900" cy="203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arapodium_dinamicheskiy_s_zhile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3" y="4995403"/>
            <a:ext cx="1337590" cy="173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2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сду\для печати\14сд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1" y="-9525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2391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3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Пользователь\Desktop\сду\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-142875"/>
            <a:ext cx="8096249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3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Пользователь\Desktop\сду\0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" y="152401"/>
            <a:ext cx="8283575" cy="67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Пользователь\Desktop\сду\8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0" y="304800"/>
            <a:ext cx="8170699" cy="61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4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3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71836"/>
            <a:ext cx="9486900" cy="84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3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9225"/>
            <a:ext cx="9143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ОЖИДАЕМЫЕ РЕЗУЛЬТАТЫ РЕАЛИЗАЦИИ СИСТЕМЫ ДОЛГОВРЕМЕННОГО УХОДА: ПОВЫШЕНИЕ КАЧЕСТВА И ЭФФЕКТИВНОСТИ СОЦИАЛЬНОГО ОБСЛУЖИВАНИЯ, ВНЕДРЕНИЕ НОВЫХ ФОРМ И МЕХАНИЗМОВ РАБОТЫ ПРЕДОСТАВЛЕНИЕ ГРАЖДАНАМ, НУЖДАЮЩИМСЯ В УХОДЕ, СОЦИАЛЬНОГО ОБСЛУЖИВАНИЯ И МЕДИЦИНСКОЙ ПОМОЩИ В ПРИВЫЧНОЙ, КОМФОРТНОЙ ОБСТАНОВКЕ ПОДДЕРЖКА СЕМЬЯМ, ОСУЩЕСТВЛЯЮЩИМ УХОД ЗА РОДНЫМИ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6725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ду\для печати\заголовок ламин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Пользователь\Desktop\сду\для печат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"/>
            <a:ext cx="9144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9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Desktop\сду\для печати\12сд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02" y="238051"/>
            <a:ext cx="652157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долговременного ухода за гражданами пожилого возраста и инвалидами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СДУ) – комплексная поддержка граждан пожилого возраста и инвалидов, включающая социальное обслуживание и медицинскую помощь на дому, в полустационарной и стационарной формах, с привлечением патронажной службы  и сиделок, а также семейный уход.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630" y="1981064"/>
            <a:ext cx="6064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каждого человека, не полностью справляющегося                              с самостоятельным уходом, системой поддержки самого высокого качества жизни с максимально возможным уровнем независимости, автономии, участия    в деятельности, самореализации и человеческого достоинства.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091" y="1673287"/>
            <a:ext cx="84656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3622650"/>
              </p:ext>
            </p:extLst>
          </p:nvPr>
        </p:nvGraphicFramePr>
        <p:xfrm>
          <a:off x="0" y="2682337"/>
          <a:ext cx="8393502" cy="432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88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090" y="259118"/>
            <a:ext cx="359721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СДУ: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" y="1081434"/>
            <a:ext cx="3088640" cy="2738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6008" y="998891"/>
            <a:ext cx="512409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с инвалидностью;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с психическими расстройствами, включая больных деменцией;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маломобильные пациенты (необратимо и обратимо как результат успешной реабилитации);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родственники, осуществляющие уход;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оказывающие надомную помощь нуждающимся.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0217" y="3372360"/>
            <a:ext cx="430477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СДУ входят следующие виды деятельности: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4005384"/>
              </p:ext>
            </p:extLst>
          </p:nvPr>
        </p:nvGraphicFramePr>
        <p:xfrm>
          <a:off x="892646" y="3355198"/>
          <a:ext cx="7388522" cy="39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32"/>
          <p:cNvSpPr>
            <a:spLocks noChangeArrowheads="1"/>
          </p:cNvSpPr>
          <p:nvPr/>
        </p:nvSpPr>
        <p:spPr bwMode="auto">
          <a:xfrm flipH="1">
            <a:off x="2571309" y="825591"/>
            <a:ext cx="1181179" cy="44249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6462" tIns="66462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Граждане, оказывающие надомную помощь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7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599"/>
            <a:ext cx="94869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75" y="259118"/>
            <a:ext cx="315726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СДУ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4\Desktop\схем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9" y="741071"/>
            <a:ext cx="7798279" cy="3341831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2912" y="4492758"/>
            <a:ext cx="459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СДУ состоит из четырех этапов: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498" y="4889875"/>
            <a:ext cx="76516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выявление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нуждающихся в предоставлении социальных и медицинских услуг – это поиск людей, которые раньше не попадали в поле зрения органов социальной защиты.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518" y="5474650"/>
            <a:ext cx="59349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информационных кампаний;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передачи информации о гражданах пожилого возраста и инвалидах, нуждающихся в долговременном уходе;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информационного взаимодействия;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опросов или анкетирования.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68727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1058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Tahoma</vt:lpstr>
      <vt:lpstr>Times New Roman</vt:lpstr>
      <vt:lpstr>Wingdings</vt:lpstr>
      <vt:lpstr>Тема Office</vt:lpstr>
      <vt:lpstr>Долговременный уход  за гражданами пожилого возраста и инвалидами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КЦСОН</cp:lastModifiedBy>
  <cp:revision>188</cp:revision>
  <dcterms:created xsi:type="dcterms:W3CDTF">2014-11-21T11:00:06Z</dcterms:created>
  <dcterms:modified xsi:type="dcterms:W3CDTF">2021-07-12T05:21:42Z</dcterms:modified>
</cp:coreProperties>
</file>