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2" r:id="rId5"/>
    <p:sldId id="256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1708-3A25-4F31-821A-37164650F290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5E12-8157-4120-ACA9-B382ED887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1708-3A25-4F31-821A-37164650F290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5E12-8157-4120-ACA9-B382ED887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1708-3A25-4F31-821A-37164650F290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5E12-8157-4120-ACA9-B382ED887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1708-3A25-4F31-821A-37164650F290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5E12-8157-4120-ACA9-B382ED887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1708-3A25-4F31-821A-37164650F290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5E12-8157-4120-ACA9-B382ED887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1708-3A25-4F31-821A-37164650F290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5E12-8157-4120-ACA9-B382ED887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1708-3A25-4F31-821A-37164650F290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5E12-8157-4120-ACA9-B382ED887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1708-3A25-4F31-821A-37164650F290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5E12-8157-4120-ACA9-B382ED887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1708-3A25-4F31-821A-37164650F290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5E12-8157-4120-ACA9-B382ED887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1708-3A25-4F31-821A-37164650F290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5E12-8157-4120-ACA9-B382ED887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D1708-3A25-4F31-821A-37164650F290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E5E12-8157-4120-ACA9-B382ED8877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D1708-3A25-4F31-821A-37164650F290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E5E12-8157-4120-ACA9-B382ED8877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долгосрочные сбережения\xt9kiY3QA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948264" cy="6948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долгосрочные сбережения\esZDwTFXr7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7768"/>
            <a:ext cx="6660232" cy="6660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долгосрочные сбережения\Ma1NCCXBRF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04248" cy="6804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долгосрочные сбережения\19Yi5ZEMBt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272808" cy="7272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долгосрочные сбережения\ywt1DKRRw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731224" cy="6731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долгосрочные сбережения\aO9MrievB-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29518"/>
            <a:ext cx="6887518" cy="6887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долгосрочные сбережения\G68w0sCWqi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768752" cy="676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2024-04-26T05:28:55Z</dcterms:created>
  <dcterms:modified xsi:type="dcterms:W3CDTF">2024-04-26T05:35:41Z</dcterms:modified>
</cp:coreProperties>
</file>