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63C3C-9333-4768-AE5D-ACEEA8DD94E5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762-CCAD-431B-9BB5-686937E7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6762-CCAD-431B-9BB5-686937E7256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943E3D-3F82-42B7-8750-EA12E637151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E38DB5-86A1-4C42-97FD-BF27111CB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6172200" cy="4248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5003322"/>
            <a:ext cx="6929486" cy="16403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Кружок «Веселые мастера» руководитель: </a:t>
            </a:r>
          </a:p>
          <a:p>
            <a:pPr algn="ctr"/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Губер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Светлана Викторовна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214290"/>
            <a:ext cx="6348197" cy="4494794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4095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4290"/>
            <a:ext cx="7368406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Конкурс «Уличная новогодняя  игрушка», организованный Высотинским сельским Советом депутатов</a:t>
            </a:r>
            <a:endParaRPr lang="ru-RU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772816"/>
            <a:ext cx="6678488" cy="460210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3579862" cy="4773149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5003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114298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Мастер-класс «Подарок маме» от руководителя кружка на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Краевом женском марафоне «Территория женского успеха», организованного на базе Центра занятости населения Сухобузимского района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3071810"/>
            <a:ext cx="2071702" cy="3456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500306"/>
            <a:ext cx="2500330" cy="4188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22691\Desktop\azC1CGCTe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500174"/>
            <a:ext cx="3180748" cy="1804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95677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ОМАНОВА ЕА\2024 год\фото кружки\IMG_20240419_15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1928826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22691\Desktop\idS5rYXhZ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2"/>
            <a:ext cx="1857388" cy="2779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D:\РОМАНОВА ЕА\2024 год\фото кружки\IMG_20240419_152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71876"/>
            <a:ext cx="1928826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https://sun9-30.userapi.com/impg/KQiFsTPAuHK0IfOzFlIut1A1VZ5mG_eKy3PLUQ/qac6ME0XX0o.jpg?size=1040x480&amp;quality=96&amp;sign=fcd128f67047f96f536482fe448e9cd4&amp;type=albu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214950"/>
            <a:ext cx="3000396" cy="1384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714612" y="500042"/>
            <a:ext cx="600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Творчество для ребенка — это не просто развлечение, а волшебный ключ, открывающий двери в мир самовыражения, развития воображения и уверенности в себе.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20716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Каждая линия, каждый цвет — это шаг к познанию себя и окружающего мира, а мы, взрослые, проводники в этот увлекательный мир.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Цель кружка: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01122" cy="15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развитие творческого потенциала детей через экспериментирование с разнообразными материалами и техниками рисования, формирование чувства цвета и композиции, повышение самооценки и уверенности в себе в непринужденной и увлекательной игровой форме.</a:t>
            </a:r>
          </a:p>
        </p:txBody>
      </p:sp>
      <p:pic>
        <p:nvPicPr>
          <p:cNvPr id="1027" name="Picture 3" descr="D:\РОМАНОВА ЕА\2024 год\фото кружки\IMG_20240419_152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00372"/>
            <a:ext cx="2643206" cy="3524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D:\РОМАНОВА ЕА\2024 год\фото кружки\IMG_20240419_153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000372"/>
            <a:ext cx="2732486" cy="3643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9278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Задачи кружка: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643998" cy="4714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1-Познакомить детей с нетрадиционными техниками рисования (рисование пальчиками, ладошками, штампами, монотипия,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кляксография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 нитяная графика).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2-Расширить знания о свойствах различных материалов (краски, бумага, природные материалы).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3- Развивать наблюдательность, умение видеть красоту окружающего мира.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4 - Развивать мелкую моторику рук, координацию движений, творческое воображение, фантазию, пространственное мышление.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5- Стимулировать самостоятельность и инициативу в творчестве.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6- Развивать чувство цвета, композиции и формы. Формировать эстетический вкус.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7 - Воспитывать усидчивость, терпение, аккуратность.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8 - Развивать коммуникативные навыки через совместную творческую деятельность. Создавать положительный эмоциональный фон, способствующий развитию уверенности в себе.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9- Прививать любовь к искусству и творчеству.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8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785926"/>
            <a:ext cx="3321471" cy="300039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1285860"/>
            <a:ext cx="3143273" cy="4191031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714612" y="5500702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Работа «Краски лета» принимала участие в Краевом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фестивале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самодеятельного творчества «Творческие горизонты». Выполнила воспитанница Центра Петрякова Дарья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904402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Конкурсы, фестивали, где были представлены работы детей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6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600200"/>
            <a:ext cx="2850110" cy="4900634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643050"/>
            <a:ext cx="3070124" cy="4757758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Работы участников кружка были представлены 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выставке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Краевого фестиваля самодеятельного творчества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«Творческие горизонты"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6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Краевой конкурс «Пасха православная» и «Православное солнце»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428736"/>
            <a:ext cx="7286676" cy="465943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817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66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конкурс детского рисунка, посвященный Дню сотрудника органов внутренних дел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«Полицейские будни».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Участники кружка заняли 1 и 3 место.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3214686"/>
            <a:ext cx="2286016" cy="3458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214686"/>
            <a:ext cx="2333641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500174"/>
            <a:ext cx="171451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1714488"/>
            <a:ext cx="1680494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082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972452" cy="70609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конкурс рисунков к 90-летию Красноярского края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«Люблю тебя, мой край родной»,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организованный руководителем кружка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424"/>
          <a:stretch>
            <a:fillRect/>
          </a:stretch>
        </p:blipFill>
        <p:spPr>
          <a:xfrm>
            <a:off x="785786" y="1428736"/>
            <a:ext cx="7043758" cy="4824536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5958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00174"/>
            <a:ext cx="3429000" cy="4672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00174"/>
            <a:ext cx="3429000" cy="4700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данном конкурсе приняли участие дети, проживающие на территории села Высотино и воспитанники Центра.</a:t>
            </a:r>
          </a:p>
        </p:txBody>
      </p:sp>
    </p:spTree>
    <p:extLst>
      <p:ext uri="{BB962C8B-B14F-4D97-AF65-F5344CB8AC3E}">
        <p14:creationId xmlns="" xmlns:p14="http://schemas.microsoft.com/office/powerpoint/2010/main" val="3220700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413</TotalTime>
  <Words>256</Words>
  <Application>Microsoft Office PowerPoint</Application>
  <PresentationFormat>Экран (4:3)</PresentationFormat>
  <Paragraphs>27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Цель кружка:</vt:lpstr>
      <vt:lpstr>Задачи кружка:</vt:lpstr>
      <vt:lpstr>Конкурсы, фестивали, где были представлены работы детей:</vt:lpstr>
      <vt:lpstr>Слайд 5</vt:lpstr>
      <vt:lpstr>Краевой конкурс «Пасха православная» и «Православное солнце»</vt:lpstr>
      <vt:lpstr>конкурс детского рисунка, посвященный Дню сотрудника органов внутренних дел  «Полицейские будни».  Участники кружка заняли 1 и 3 место.</vt:lpstr>
      <vt:lpstr>конкурс рисунков к 90-летию Красноярского края  «Люблю тебя, мой край родной»,  организованный руководителем кружка</vt:lpstr>
      <vt:lpstr>Слайд 9</vt:lpstr>
      <vt:lpstr>Конкурс «Уличная новогодняя  игрушка», организованный Высотинским сельским Советом депутатов</vt:lpstr>
      <vt:lpstr>Мастер-класс «Подарок маме» от руководителя кружка на  Краевом женском марафоне «Территория женского успеха», организованного на базе Центра занятости населения Сухобузимского района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Реабилитация КГБУ СО КЦСОН Сухобузимский</cp:lastModifiedBy>
  <cp:revision>27</cp:revision>
  <dcterms:created xsi:type="dcterms:W3CDTF">2016-08-10T04:22:38Z</dcterms:created>
  <dcterms:modified xsi:type="dcterms:W3CDTF">2025-01-23T10:05:25Z</dcterms:modified>
</cp:coreProperties>
</file>