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0"/>
  </p:notesMasterIdLst>
  <p:sldIdLst>
    <p:sldId id="256" r:id="rId2"/>
    <p:sldId id="274" r:id="rId3"/>
    <p:sldId id="261" r:id="rId4"/>
    <p:sldId id="275" r:id="rId5"/>
    <p:sldId id="284" r:id="rId6"/>
    <p:sldId id="285" r:id="rId7"/>
    <p:sldId id="272" r:id="rId8"/>
    <p:sldId id="263" r:id="rId9"/>
    <p:sldId id="267" r:id="rId10"/>
    <p:sldId id="271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2" autoAdjust="0"/>
  </p:normalViewPr>
  <p:slideViewPr>
    <p:cSldViewPr snapToGrid="0">
      <p:cViewPr>
        <p:scale>
          <a:sx n="80" d="100"/>
          <a:sy n="80" d="100"/>
        </p:scale>
        <p:origin x="-1716" y="-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A9CD-8FAC-4DE2-944A-79C6B34803AF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9F4B7-F446-4269-A34D-C6458643E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26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9F4B7-F446-4269-A34D-C6458643EE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40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7FB0-6852-4D3B-A090-6EFB3FABEBAD}" type="datetimeFigureOut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23.01.2025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4169-BCB1-4CE2-8807-CF75CA69D3FF}" type="slidenum">
              <a:rPr lang="ru-RU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997FB0-6852-4D3B-A090-6EFB3FABEBAD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9E4169-BCB1-4CE2-8807-CF75CA69D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75" y="2819750"/>
            <a:ext cx="6513861" cy="2997578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Mistral" panose="03090702030407020403" pitchFamily="66" charset="0"/>
              </a:rPr>
              <a:t/>
            </a:r>
            <a:br>
              <a:rPr lang="ru-RU" sz="5400" dirty="0">
                <a:latin typeface="Mistral" panose="03090702030407020403" pitchFamily="66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кружка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«</a:t>
            </a:r>
            <a:r>
              <a:rPr lang="ru-RU" sz="7200" dirty="0">
                <a:solidFill>
                  <a:srgbClr val="0070C0"/>
                </a:solidFill>
                <a:latin typeface="Mistral" panose="03090702030407020403" pitchFamily="66" charset="0"/>
              </a:rPr>
              <a:t>Волшебные нотки</a:t>
            </a:r>
            <a:r>
              <a:rPr lang="ru-RU" sz="72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»</a:t>
            </a:r>
            <a:r>
              <a:rPr lang="ru-RU" sz="7200" dirty="0" smtClean="0">
                <a:solidFill>
                  <a:schemeClr val="bg1"/>
                </a:solidFill>
                <a:latin typeface="Mistral" panose="03090702030407020403" pitchFamily="66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Mistral" panose="03090702030407020403" pitchFamily="66" charset="0"/>
              </a:rPr>
            </a:br>
            <a:endParaRPr lang="ru-RU" sz="7200" dirty="0"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2411" y="4389120"/>
            <a:ext cx="10490401" cy="2526577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r"/>
            <a:r>
              <a:rPr lang="ru-RU" sz="2400" b="1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Потылицина</a:t>
            </a:r>
            <a:r>
              <a:rPr lang="ru-RU" sz="2400" b="1" i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Александровна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*****************************************************************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КГБУ СО</a:t>
            </a:r>
            <a:r>
              <a:rPr lang="ru-RU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«Комплексный центр социального обслуживания населения «Сухобузимский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68846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гимна России.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песен к Дню Победы.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ьзователь\Desktop\ВН 2024г\20240610_212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0358">
            <a:off x="629391" y="2080694"/>
            <a:ext cx="5386647" cy="4039985"/>
          </a:xfrm>
        </p:spPr>
      </p:pic>
      <p:pic>
        <p:nvPicPr>
          <p:cNvPr id="2051" name="Picture 3" descr="C:\Users\Пользователь\Desktop\ВН 2024г\20240324_095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97638" y="-6016625"/>
            <a:ext cx="47997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ВН 2024г\IMG-20240409-WA0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57"/>
          <a:stretch/>
        </p:blipFill>
        <p:spPr bwMode="auto">
          <a:xfrm rot="795725">
            <a:off x="5795158" y="2751514"/>
            <a:ext cx="5712032" cy="33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94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8" y="0"/>
            <a:ext cx="109728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нотной грамотой.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Пользователь\Desktop\ВН 2024г\20240713_115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2255">
            <a:off x="609600" y="1843882"/>
            <a:ext cx="53848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ВН 2024г\20240713_115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76085"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FFFF00"/>
                </a:solidFill>
              </a:rPr>
              <a:t>Песня к Дню Победы»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Пользователь\Desktop\ВН 2024г\IMG_20240511_081501_7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7286">
            <a:off x="621477" y="202201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ВН 2024г\IMG-20240424-WA000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3"/>
          <a:stretch/>
        </p:blipFill>
        <p:spPr bwMode="auto">
          <a:xfrm rot="714385">
            <a:off x="6604729" y="2205215"/>
            <a:ext cx="4893745" cy="37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Песни о родине……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Пользователь\Desktop\ВН 2024г\IMG_20241005_2029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4328"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ВН 2024г\IMG_20241013_17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2242"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9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57" y="274638"/>
            <a:ext cx="109728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Разучивание песни «Я – гражданин России»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Пользователь\Desktop\ВН 2024г\IMG_20241022_1957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8737"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Пользователь\Desktop\ВН 2024г\IMG_20241028_202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7969"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7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песни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Полиции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Пользователь\Desktop\ВН 2024г\IMG_20241108_183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6114"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ВН 2024г\IMG_20241108_183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8553">
            <a:off x="7192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6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486887"/>
            <a:ext cx="10881755" cy="16744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вокальных номеров с сотрудниками КЦСОН «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Сухобузимский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 юбилейному концерту отделения социальной реабилитации для несовершеннолетних.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Пользователь\Desktop\ВН 2024г\IMG_20241129_1603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4267">
            <a:off x="467096" y="2544525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Пользователь\Desktop\ВН 2024г\IMG_20241129_1603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7928">
            <a:off x="6403626" y="2435643"/>
            <a:ext cx="5182024" cy="38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1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ВН 2024г\IMG_20241216_193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60389">
            <a:off x="325778" y="1497813"/>
            <a:ext cx="3880053" cy="29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414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Разучивание новогодних песен, игр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C:\Users\Пользователь\Desktop\ВН 2024г\IMG_20241207_121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6187">
            <a:off x="7350668" y="1354684"/>
            <a:ext cx="4532691" cy="33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ВН 2024г\IMG_20241216_1937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7618" r="1551"/>
          <a:stretch/>
        </p:blipFill>
        <p:spPr bwMode="auto">
          <a:xfrm>
            <a:off x="3099457" y="2899554"/>
            <a:ext cx="5522030" cy="34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05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44"/>
          <a:stretch/>
        </p:blipFill>
        <p:spPr bwMode="auto">
          <a:xfrm>
            <a:off x="141668" y="154546"/>
            <a:ext cx="11900077" cy="651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272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871" y="1083380"/>
            <a:ext cx="10766739" cy="2619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 Cyr"/>
              </a:rPr>
              <a:t>Если дети поют – звук нескладный, не звонкий,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 Cyr"/>
              </a:rPr>
              <a:t>Как росток из земли – беззащитный и тонкий,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 Cyr"/>
              </a:rPr>
              <a:t>Значит, наши мечты всё равно расцветут.</a:t>
            </a:r>
            <a:r>
              <a:rPr lang="ru-RU" sz="36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36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600" dirty="0">
                <a:solidFill>
                  <a:schemeClr val="tx1">
                    <a:lumMod val="95000"/>
                  </a:schemeClr>
                </a:solidFill>
                <a:latin typeface="Times New Roman Cyr"/>
              </a:rPr>
              <a:t>Это счастье, когда наши дети поют!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7276" y="3409953"/>
            <a:ext cx="246221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800" y="3738281"/>
            <a:ext cx="9907876" cy="291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2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5826" y="540182"/>
            <a:ext cx="8534400" cy="1507067"/>
          </a:xfrm>
        </p:spPr>
        <p:txBody>
          <a:bodyPr>
            <a:norm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кружка :</a:t>
            </a:r>
            <a:r>
              <a:rPr lang="ru-RU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75128" y="1534838"/>
            <a:ext cx="11456896" cy="2060009"/>
          </a:xfrm>
        </p:spPr>
        <p:txBody>
          <a:bodyPr>
            <a:noAutofit/>
          </a:bodyPr>
          <a:lstStyle/>
          <a:p>
            <a:pPr marL="1535430" lvl="3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всестороннему музыкально-эстетическому воспитанию детей, развивая их музыкальную память, логическое и образное музыкальное мышление, а также творческие навыки и умения в области музыки.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551" y="3998259"/>
            <a:ext cx="10602177" cy="26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660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3059" y="793004"/>
            <a:ext cx="7315200" cy="585311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Clr>
                <a:srgbClr val="759AA5">
                  <a:lumMod val="60000"/>
                  <a:lumOff val="40000"/>
                </a:srgbClr>
              </a:buCl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1 -  Развитие музыкального слуха (различение высоты, тембра, ритма, динамики).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2 -  Знакомство с различными музыкальными жанрами, стилями и эпохами.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3 -  Расширение кругозора в области музыкальной культуры (композиторы, инструменты, произведения).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4 -  Развитие умения анализировать и оценивать музыкальные произведения.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5 -  Развитие музыкальной памяти (запоминание мелодий, ритмов).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6 -  Развитие чувства ритма и темпа.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7 - Развитие эмоциональной отзывчивости на музыку.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8 - Привитие любви к музыке и музыкальному искусству.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9-  Развитие коммуникативных навыков.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2535" y="2607762"/>
            <a:ext cx="3857812" cy="1738179"/>
          </a:xfrm>
        </p:spPr>
        <p:txBody>
          <a:bodyPr>
            <a:normAutofit/>
          </a:bodyPr>
          <a:lstStyle/>
          <a:p>
            <a:r>
              <a:rPr lang="ru-RU" sz="3600" b="1" i="1" spc="2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rgbClr val="B9AB6F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3600" b="1" i="1" spc="2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rgbClr val="B9AB6F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spc="2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53100">
                    <a:srgbClr val="B9AB6F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кружка:</a:t>
            </a:r>
            <a:r>
              <a:rPr lang="ru-RU" sz="4000" b="1" i="1" spc="2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B9AB6F">
                      <a:satMod val="180000"/>
                      <a:alpha val="3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i="1" spc="2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B9AB6F">
                      <a:satMod val="180000"/>
                      <a:alpha val="3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76" y="4858870"/>
            <a:ext cx="11098305" cy="1801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7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6604" y="682388"/>
            <a:ext cx="11696130" cy="6018663"/>
          </a:xfrm>
        </p:spPr>
        <p:txBody>
          <a:bodyPr>
            <a:normAutofit fontScale="85000" lnSpcReduction="2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занятиях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кружка прослушивали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 музыкальных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произведений, обсуждали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содержание произведений. Также проводились занятия в виде викторин, на которых закреплялись знания детей. Дети знакомились с музыкальными инструментами, русским народным творчеством, учили гимн России, песни к праздникам, участвовали в онлайн - конкурах для детей и молодёжи «Страна талантов», «Начало» в номинации «Вокальное творчество». Воспитанники узнали, что такое «балет», «вальс», также  получили начальные знания о нотной грамоте.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Между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детьми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установились дружелюбные, товарищеские отношения. В процессе построения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занятия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 кружка активно применяет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информационно - коммуникативные технологии. Все беседы, рассказы закрепляются просмотром видеофрагментов, прослушиванием музыки.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рамках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кружка руководитель  принимала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участие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Краевом фестивале самодеятельного творчества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«Творческие горизонты» в номинации 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Хореография», а также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готовила творческие номера в номинации «Вокал» с членами многодетных семей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Алисиевич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Антониной и Марченко Анастасией;  к юбилейному концерту, посвященному 30-летию социально – реабилитационного отделения для несовершеннолетних подготовила вокальные номера с сотрудниками КЦСОН «Сухобузимский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Николаевой  Аленой Леонидовной И Бородиной Екатериной Леонидовной, а также с многодетной мамой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Алисиевич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Антониной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несовершеннолетними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Алисиевич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Ярославой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Марченко Анастасией, Николаевой Екатериной.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94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ВН 2024г\RS338-11226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5493">
            <a:off x="1238116" y="539091"/>
            <a:ext cx="4379219" cy="5582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ВН 2024г\Imag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8156">
            <a:off x="6793458" y="615506"/>
            <a:ext cx="4131783" cy="5562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16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2144973"/>
            <a:ext cx="10252075" cy="3763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	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Фотогалерея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0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432" y="5228823"/>
            <a:ext cx="8201181" cy="981972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музыкальными жанрами.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ВН 2024г\20240114_172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85" y="660579"/>
            <a:ext cx="5659668" cy="42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ВН 2024г\20240120_195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446" y="956374"/>
            <a:ext cx="4510059" cy="338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68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викторина «Песни о маме», разучивание песни к 8 марта.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Пользователь\Desktop\ВН 2024г\20240316_163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2034" y="2171837"/>
            <a:ext cx="5270269" cy="39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ВН 2024г\20240529_20293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019" y="2153974"/>
            <a:ext cx="5251284" cy="39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1799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1182</TotalTime>
  <Words>358</Words>
  <Application>Microsoft Office PowerPoint</Application>
  <PresentationFormat>Произвольный</PresentationFormat>
  <Paragraphs>26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 презентация кружка «Волшебные нотки» </vt:lpstr>
      <vt:lpstr>Слайд 2</vt:lpstr>
      <vt:lpstr>Цель работы кружка : </vt:lpstr>
      <vt:lpstr>Слайд 4</vt:lpstr>
      <vt:lpstr>Слайд 5</vt:lpstr>
      <vt:lpstr>Слайд 6</vt:lpstr>
      <vt:lpstr>Слайд 7</vt:lpstr>
      <vt:lpstr>Знакомство с музыкальными жанрами. </vt:lpstr>
      <vt:lpstr>Музыкальная викторина «Песни о маме», разучивание песни к 8 марта.</vt:lpstr>
      <vt:lpstr>История гимна России. Разучивание песен к Дню Победы.</vt:lpstr>
      <vt:lpstr>Знакомство с нотной грамотой.</vt:lpstr>
      <vt:lpstr>«Песня к Дню Победы»</vt:lpstr>
      <vt:lpstr>Песни о родине……</vt:lpstr>
      <vt:lpstr>Разучивание песни «Я – гражданин России»</vt:lpstr>
      <vt:lpstr>Разучивание песни ко Дню Полиции.</vt:lpstr>
      <vt:lpstr>Подготовка вокальных номеров с сотрудниками КЦСОН «Сухобузимский» к юбилейному концерту отделения социальной реабилитации для несовершеннолетних.</vt:lpstr>
      <vt:lpstr>Разучивание новогодних песен, игр.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методической разработки «Волшебные нотки»</dc:title>
  <dc:creator>Ольга Потылицина</dc:creator>
  <cp:lastModifiedBy>Реабилитация КГБУ СО КЦСОН Сухобузимский</cp:lastModifiedBy>
  <cp:revision>73</cp:revision>
  <dcterms:created xsi:type="dcterms:W3CDTF">2016-08-06T13:56:01Z</dcterms:created>
  <dcterms:modified xsi:type="dcterms:W3CDTF">2025-01-23T09:54:35Z</dcterms:modified>
</cp:coreProperties>
</file>