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thumbs/1613441881_14-p-fon-dlya-prezentatsii-pro-rossiyu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146" y="0"/>
            <a:ext cx="91901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357167"/>
            <a:ext cx="6357982" cy="107156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КГБУ СО «КЦСОН «Сухобузимский»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1357298"/>
            <a:ext cx="6429420" cy="3286148"/>
          </a:xfrm>
        </p:spPr>
        <p:txBody>
          <a:bodyPr>
            <a:normAutofit fontScale="92500" lnSpcReduction="20000"/>
          </a:bodyPr>
          <a:lstStyle/>
          <a:p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Патриотический кружок </a:t>
            </a:r>
          </a:p>
          <a:p>
            <a:r>
              <a:rPr lang="ru-RU" sz="5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«ПАТРИОТ»</a:t>
            </a:r>
          </a:p>
          <a:p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кружка:</a:t>
            </a:r>
          </a:p>
          <a:p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Рассказова Ольга Александровна</a:t>
            </a:r>
            <a:endParaRPr lang="ru-RU" sz="3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Ноутбук\Desktop\1614846215_15-p-fon-flag-rossii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294004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2013 году на базе КГБУ СО КЦСОН «Сухобузимский» был создан патриотический кружок «Патриот»,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основная цель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которого создание условий, способствующих формированию социально активной личности, гражданина и патриота, обладающего чувством национальной гордости, любви к Отечеству, своему народу и готового к его защите.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7171" name="Picture 3" descr="C:\Users\Ноутбук\Desktop\-u9kjjV75I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286124"/>
            <a:ext cx="3786214" cy="2848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5" descr="https://sun9-80.userapi.com/impg/rwCKzqze-9krAbMi1ZOV04-iMweZmcPhOyWHCQ/A3JFOmRmmq4.jpg?size=1280x960&amp;quality=95&amp;sign=6d2fe32fe34bbd560d0841e4771fb571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286124"/>
            <a:ext cx="3823339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C:\Users\Ноутбук\Desktop\1614846215_15-p-fon-flag-rossii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714356"/>
            <a:ext cx="7072362" cy="2357454"/>
          </a:xfrm>
        </p:spPr>
        <p:txBody>
          <a:bodyPr>
            <a:normAutofit fontScale="90000"/>
          </a:bodyPr>
          <a:lstStyle/>
          <a:p>
            <a:pPr algn="l" fontAlgn="base">
              <a:buFont typeface="Courier New" pitchFamily="49" charset="0"/>
              <a:buChar char="o"/>
            </a:pP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Задачи: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1 - Изучение истории Отечества, значимых исторических событий и личностей.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2 -  Формирование знаний о культуре, традициях и обычаях народов России.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3 - Понимание символики государства (герб, флаг, гимн).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4 - Понимание роли гражданина в жизни страны и общества.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5 -  Знакомство с правами и обязанностями граждан РФ.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6 -  Развитие чувства гордости за свою Родину и её достижения.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7 -  Воспитание чувства ответственности за сохранение исторического и культурного наследия.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8- Развитие коммуникативных навыков и умения работать в команде.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9 -  Формирование гражданской позиции.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10 -  Воспитание патриотизма, любви к Родине и уважения к её истории.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11-  Воспитание уважения к старшему поколению, ветеранам и защитникам Отечества.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12 -  Развитие толерантности и уважения к другим культурам и народам.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13 -  Формирование нравственных ценностей.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5" name="Picture 1" descr="C:\Users\Ноутбук\Desktop\cauL0nzo1L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786322"/>
            <a:ext cx="2571768" cy="1934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https://sun9-80.userapi.com/impg/otfS45qFiPgRsBVPCXrvPkr-LOXI0Av-0c_BjA/ZYdgMPJcFGs.jpg?size=1280x963&amp;quality=95&amp;sign=fe55ecd73435f81772eb94d0b655f4d0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857884" y="4714884"/>
            <a:ext cx="2658710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C:\Users\Ноутбук\Desktop\1614846215_15-p-fon-flag-rossii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6829444" cy="1654164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Руководитель кружка «Патриот» - инициатор проведения культурно-массовых мероприятий в Сухобузимском районе.</a:t>
            </a:r>
            <a:endParaRPr lang="ru-RU" sz="2200" b="1" dirty="0"/>
          </a:p>
        </p:txBody>
      </p:sp>
      <p:pic>
        <p:nvPicPr>
          <p:cNvPr id="16390" name="Picture 6" descr="https://sun9-50.userapi.com/impg/Ui-FJoO-pnVuf6ca5gwmEljYZat4QhreFOa17g/6BX16b7GJwk.jpg?size=1280x901&amp;quality=95&amp;sign=df793cbaa224fc7fac2d5161302f3951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714488"/>
            <a:ext cx="3958030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1" name="Picture 1" descr="C:\Users\Ноутбук\Desktop\kBr9dE0Io-w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714752"/>
            <a:ext cx="3786214" cy="2924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C:\Users\Ноутбук\Desktop\1614846215_15-p-fon-flag-rossii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7215238" cy="172560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Воспитанники кружка «Патриот»  принимают участие в изготовлении открыток и поделок к праздникам и конкурсам районного и Краевого масштаба</a:t>
            </a:r>
            <a:endParaRPr lang="ru-RU" sz="3600" b="1" dirty="0"/>
          </a:p>
        </p:txBody>
      </p:sp>
      <p:pic>
        <p:nvPicPr>
          <p:cNvPr id="4097" name="Picture 1" descr="C:\Users\Ноутбук\Desktop\_TnDhDiG7q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857364"/>
            <a:ext cx="3571900" cy="2526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Users\Ноутбук\Desktop\k9DBUrfAsz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786190"/>
            <a:ext cx="3556650" cy="2675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C:\Users\Ноутбук\Desktop\1614846215_15-p-fon-flag-rossii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357166"/>
            <a:ext cx="6543692" cy="92869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кружке «Патриот» действует патриотический рейд «Забота» - ребята ухаживают  и благоустраивают  заброшенные  захоронения участников Великой Отечественной войны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073" name="Picture 1" descr="C:\Users\Ноутбук\Desktop\u1Z15ztIhIk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714488"/>
            <a:ext cx="3092154" cy="2326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Ноутбук\Desktop\e8DSh8rqxN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286256"/>
            <a:ext cx="3079803" cy="2317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https://sun9-63.userapi.com/impg/7T8hW_G2Io-Qk7pbm5LI0PTeWNFdePt6dlxn6A/e1VBAbjFWfk.jpg?size=1280x963&amp;quality=95&amp;sign=3e915082b6292c3687c8f8aa37f255b8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1714488"/>
            <a:ext cx="2780036" cy="2322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C:\Users\Ноутбук\Desktop\1614846215_15-p-fon-flag-rossii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872410" cy="78581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Работа кружка «Патриот» строится на тесном взаимодействии с различными организациями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Сухобузимского района</a:t>
            </a:r>
            <a:endParaRPr lang="ru-RU" sz="1800" b="1" dirty="0"/>
          </a:p>
        </p:txBody>
      </p:sp>
      <p:pic>
        <p:nvPicPr>
          <p:cNvPr id="2049" name="Picture 1" descr="C:\Users\Ноутбук\Desktop\cMbnA7tBDt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000108"/>
            <a:ext cx="2658709" cy="2000264"/>
          </a:xfrm>
          <a:prstGeom prst="rect">
            <a:avLst/>
          </a:prstGeom>
          <a:noFill/>
        </p:spPr>
      </p:pic>
      <p:pic>
        <p:nvPicPr>
          <p:cNvPr id="2050" name="Picture 2" descr="C:\Users\Ноутбук\Desktop\whUwRXJJqH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5" y="3786190"/>
            <a:ext cx="2571767" cy="1934853"/>
          </a:xfrm>
          <a:prstGeom prst="rect">
            <a:avLst/>
          </a:prstGeom>
          <a:noFill/>
        </p:spPr>
      </p:pic>
      <p:pic>
        <p:nvPicPr>
          <p:cNvPr id="2052" name="Picture 4" descr="https://sun9-35.userapi.com/impg/MvWheGW0LWmUqZviYYm-hGhjRGFk_UZ4qxth0w/cnjEQbFKH5I.jpg?size=1280x963&amp;quality=95&amp;sign=8b1c19debb32778578509e6171a2d63a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5556" y="3786190"/>
            <a:ext cx="2572658" cy="1935523"/>
          </a:xfrm>
          <a:prstGeom prst="rect">
            <a:avLst/>
          </a:prstGeom>
          <a:noFill/>
        </p:spPr>
      </p:pic>
      <p:pic>
        <p:nvPicPr>
          <p:cNvPr id="2054" name="Picture 6" descr="https://sun9-47.userapi.com/impg/RVNEIKeBa-vUCMkeadk3_n3K54FHtUQSw7rtMw/EurM3FvF6hI.jpg?size=1280x960&amp;quality=95&amp;sign=bbd902b2de4b4ac0d5f1e3601ab0f8ce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1000108"/>
            <a:ext cx="2667018" cy="20002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429256" y="3000372"/>
            <a:ext cx="3500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Православный Военно-спортивно-патриотический клуб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Пересвет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7356" y="3000373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Структурное подразделение МБУК «МДК Сухобузимского района»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Высотинский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сельский дом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культуры» 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7356" y="593467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МБУ «Сухобузимский районный краеведческий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музей»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6446" y="5786454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Станичное казачье общество 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Сухобузимского района "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Суриковское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Ноутбук\Desktop\1614846215_15-p-fon-flag-rossii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https://sun9-14.userapi.com/impg/u0exWvOFoG-A3D4mq7SqpxdTpYKKZgY7lw_z1g/AUhfCjmJjeI.jpg?size=813x1080&amp;quality=95&amp;sign=ac255bf163d9895c8a0f8b0d750659a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73868">
            <a:off x="5213732" y="3698259"/>
            <a:ext cx="1979879" cy="26300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74638"/>
            <a:ext cx="4572032" cy="65403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Наши успехи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достижения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un9-29.userapi.com/impg/iNWRYgof8jJKdnQXjWy1ggIRNyhMBR8AFtK0Eg/YgIqcRjXboY.jpg?size=813x1080&amp;quality=95&amp;sign=7449db6495c7c01bafc4847ba65960f5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0774576">
            <a:off x="1902660" y="1466368"/>
            <a:ext cx="1807820" cy="2401532"/>
          </a:xfrm>
          <a:prstGeom prst="rect">
            <a:avLst/>
          </a:prstGeom>
          <a:noFill/>
        </p:spPr>
      </p:pic>
      <p:pic>
        <p:nvPicPr>
          <p:cNvPr id="3" name="Picture 2" descr="https://sun9-14.userapi.com/impg/KbJuxoxcVZyWCTFFwavFCxSR-g2RQ2MUfVPliQ/ThYmOYIO5xI.jpg?size=813x1080&amp;quality=95&amp;sign=b51addd622f596f98d6cc16f950d4756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11310">
            <a:off x="6805241" y="1045007"/>
            <a:ext cx="1813851" cy="2409545"/>
          </a:xfrm>
          <a:prstGeom prst="rect">
            <a:avLst/>
          </a:prstGeom>
          <a:noFill/>
        </p:spPr>
      </p:pic>
      <p:pic>
        <p:nvPicPr>
          <p:cNvPr id="1030" name="Picture 6" descr="https://sun9-42.userapi.com/impg/zcN9XVXUitc3ctclIFMb79heNz5Qx00khgnSMQ/sHpLwQecUk0.jpg?size=1280x1280&amp;quality=95&amp;sign=f8b8923fa44ebfed130edbb77c66655e&amp;type=album"/>
          <p:cNvPicPr>
            <a:picLocks noChangeAspect="1" noChangeArrowheads="1"/>
          </p:cNvPicPr>
          <p:nvPr/>
        </p:nvPicPr>
        <p:blipFill>
          <a:blip r:embed="rId6" cstate="print"/>
          <a:srcRect l="8916" r="14032"/>
          <a:stretch>
            <a:fillRect/>
          </a:stretch>
        </p:blipFill>
        <p:spPr bwMode="auto">
          <a:xfrm rot="20696594">
            <a:off x="4281687" y="1271397"/>
            <a:ext cx="1857176" cy="2410305"/>
          </a:xfrm>
          <a:prstGeom prst="rect">
            <a:avLst/>
          </a:prstGeom>
          <a:noFill/>
        </p:spPr>
      </p:pic>
      <p:pic>
        <p:nvPicPr>
          <p:cNvPr id="6" name="Picture 2" descr="C:\Users\Ноутбук\Desktop\Снимок6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842657">
            <a:off x="2455590" y="4236386"/>
            <a:ext cx="1700213" cy="2428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172</Words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КГБУ СО «КЦСОН «Сухобузимский»</vt:lpstr>
      <vt:lpstr>В 2013 году на базе КГБУ СО КЦСОН «Сухобузимский» был создан патриотический кружок «Патриот», основная цель которого создание условий, способствующих формированию социально активной личности, гражданина и патриота, обладающего чувством национальной гордости, любви к Отечеству, своему народу и готового к его защите. </vt:lpstr>
      <vt:lpstr>                                           Задачи:   1 - Изучение истории Отечества, значимых исторических событий и личностей. 2 -  Формирование знаний о культуре, традициях и обычаях народов России. 3 - Понимание символики государства (герб, флаг, гимн). 4 - Понимание роли гражданина в жизни страны и общества. 5 -  Знакомство с правами и обязанностями граждан РФ. 6 -  Развитие чувства гордости за свою Родину и её достижения. 7 -  Воспитание чувства ответственности за сохранение исторического и культурного наследия. 8- Развитие коммуникативных навыков и умения работать в команде. 9 -  Формирование гражданской позиции. 10 -  Воспитание патриотизма, любви к Родине и уважения к её истории. 11-  Воспитание уважения к старшему поколению, ветеранам и защитникам Отечества. 12 -  Развитие толерантности и уважения к другим культурам и народам. 13 -  Формирование нравственных ценностей.   </vt:lpstr>
      <vt:lpstr>Руководитель кружка «Патриот» - инициатор проведения культурно-массовых мероприятий в Сухобузимском районе.</vt:lpstr>
      <vt:lpstr>Воспитанники кружка «Патриот»  принимают участие в изготовлении открыток и поделок к праздникам и конкурсам районного и Краевого масштаба</vt:lpstr>
      <vt:lpstr>В кружке «Патриот» действует патриотический рейд «Забота» - ребята ухаживают  и благоустраивают  заброшенные  захоронения участников Великой Отечественной войны</vt:lpstr>
      <vt:lpstr>Работа кружка «Патриот» строится на тесном взаимодействии с различными организациями  Сухобузимского района</vt:lpstr>
      <vt:lpstr>Наши успехи и достижения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КГБУ СО КЦСОН «Сухобузимский»</dc:title>
  <dc:creator>Ноутбук</dc:creator>
  <cp:lastModifiedBy>Реабилитация КГБУ СО КЦСОН Сухобузимский</cp:lastModifiedBy>
  <cp:revision>54</cp:revision>
  <dcterms:created xsi:type="dcterms:W3CDTF">2023-08-05T10:09:17Z</dcterms:created>
  <dcterms:modified xsi:type="dcterms:W3CDTF">2024-12-24T02:26:40Z</dcterms:modified>
</cp:coreProperties>
</file>