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954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50F6-4010-41BA-95D8-C34B8FD2C927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9B4C-F9D2-4EC8-9D7B-5061E8275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7702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50F6-4010-41BA-95D8-C34B8FD2C927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9B4C-F9D2-4EC8-9D7B-5061E8275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7139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50F6-4010-41BA-95D8-C34B8FD2C927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9B4C-F9D2-4EC8-9D7B-5061E82758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563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50F6-4010-41BA-95D8-C34B8FD2C927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9B4C-F9D2-4EC8-9D7B-5061E8275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5400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50F6-4010-41BA-95D8-C34B8FD2C927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9B4C-F9D2-4EC8-9D7B-5061E82758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349048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50F6-4010-41BA-95D8-C34B8FD2C927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9B4C-F9D2-4EC8-9D7B-5061E8275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7440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50F6-4010-41BA-95D8-C34B8FD2C927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9B4C-F9D2-4EC8-9D7B-5061E8275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2931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50F6-4010-41BA-95D8-C34B8FD2C927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9B4C-F9D2-4EC8-9D7B-5061E8275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0311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50F6-4010-41BA-95D8-C34B8FD2C927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9B4C-F9D2-4EC8-9D7B-5061E8275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4025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50F6-4010-41BA-95D8-C34B8FD2C927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9B4C-F9D2-4EC8-9D7B-5061E8275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3746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50F6-4010-41BA-95D8-C34B8FD2C927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9B4C-F9D2-4EC8-9D7B-5061E8275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0976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50F6-4010-41BA-95D8-C34B8FD2C927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9B4C-F9D2-4EC8-9D7B-5061E8275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6229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50F6-4010-41BA-95D8-C34B8FD2C927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9B4C-F9D2-4EC8-9D7B-5061E8275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5865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50F6-4010-41BA-95D8-C34B8FD2C927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9B4C-F9D2-4EC8-9D7B-5061E8275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2050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50F6-4010-41BA-95D8-C34B8FD2C927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9B4C-F9D2-4EC8-9D7B-5061E8275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7182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50F6-4010-41BA-95D8-C34B8FD2C927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9B4C-F9D2-4EC8-9D7B-5061E8275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0070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850F6-4010-41BA-95D8-C34B8FD2C927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5609B4C-F9D2-4EC8-9D7B-5061E8275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378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8" name="Picture 14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628809">
            <a:off x="321038" y="3553097"/>
            <a:ext cx="2090059" cy="1175658"/>
          </a:xfrm>
          <a:prstGeom prst="rect">
            <a:avLst/>
          </a:prstGeom>
          <a:noFill/>
        </p:spPr>
      </p:pic>
      <p:pic>
        <p:nvPicPr>
          <p:cNvPr id="11276" name="Picture 12" descr="Picture background"/>
          <p:cNvPicPr>
            <a:picLocks noChangeAspect="1" noChangeArrowheads="1"/>
          </p:cNvPicPr>
          <p:nvPr/>
        </p:nvPicPr>
        <p:blipFill>
          <a:blip r:embed="rId3" cstate="print"/>
          <a:srcRect l="12459" t="5910" r="10783" b="22358"/>
          <a:stretch>
            <a:fillRect/>
          </a:stretch>
        </p:blipFill>
        <p:spPr bwMode="auto">
          <a:xfrm>
            <a:off x="705393" y="5416729"/>
            <a:ext cx="1166949" cy="872434"/>
          </a:xfrm>
          <a:prstGeom prst="rect">
            <a:avLst/>
          </a:prstGeom>
          <a:noFill/>
        </p:spPr>
      </p:pic>
      <p:pic>
        <p:nvPicPr>
          <p:cNvPr id="11274" name="Picture 10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563020">
            <a:off x="2161799" y="4787942"/>
            <a:ext cx="2990000" cy="1217358"/>
          </a:xfrm>
          <a:prstGeom prst="rect">
            <a:avLst/>
          </a:prstGeom>
          <a:noFill/>
        </p:spPr>
      </p:pic>
      <p:pic>
        <p:nvPicPr>
          <p:cNvPr id="11272" name="Picture 8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163847">
            <a:off x="4833946" y="3383791"/>
            <a:ext cx="1148331" cy="1148331"/>
          </a:xfrm>
          <a:prstGeom prst="rect">
            <a:avLst/>
          </a:prstGeom>
          <a:noFill/>
        </p:spPr>
      </p:pic>
      <p:pic>
        <p:nvPicPr>
          <p:cNvPr id="11268" name="Picture 4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416691">
            <a:off x="7127687" y="5361694"/>
            <a:ext cx="1831844" cy="1178791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7C89382-3418-B5EA-7731-844965BCB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094" y="3650092"/>
            <a:ext cx="9404773" cy="487829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sz="8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8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Кружок</a:t>
            </a: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«Путешествие </a:t>
            </a:r>
            <a:r>
              <a:rPr lang="ru-RU" sz="4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мир профессий»</a:t>
            </a:r>
            <a:r>
              <a:rPr lang="ru-RU" sz="6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6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6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68C9902-C76A-03BB-1DD5-6E534E1170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094" y="4155336"/>
            <a:ext cx="8673253" cy="1096899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 :</a:t>
            </a:r>
          </a:p>
          <a:p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Бондарева Марина Павловна  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Picture backgrou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04174">
            <a:off x="7277280" y="304802"/>
            <a:ext cx="2046210" cy="1463040"/>
          </a:xfrm>
          <a:prstGeom prst="rect">
            <a:avLst/>
          </a:prstGeom>
          <a:noFill/>
        </p:spPr>
      </p:pic>
      <p:pic>
        <p:nvPicPr>
          <p:cNvPr id="11270" name="Picture 6" descr="Picture backgroun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466645">
            <a:off x="1006625" y="359452"/>
            <a:ext cx="2162322" cy="16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80" name="Picture 16" descr="Picture background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61815" y="235130"/>
            <a:ext cx="1592755" cy="1193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16945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2C91E0-8AD0-6418-645A-19C23484C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809" y="228600"/>
            <a:ext cx="8596668" cy="68911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Творческая деятельность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D94191D8-3E34-7026-8827-78AFE5861B3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92" y="1105072"/>
            <a:ext cx="4551308" cy="28097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F6CA8A85-643F-66F7-B835-9A776A2C83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322018"/>
            <a:ext cx="4381499" cy="3211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21054449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96202" y="357564"/>
            <a:ext cx="9583271" cy="38807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Профессия – это не просто работа, это призвание, которое раскрывает наши таланты, помогает реализовать потенциал и внести свой уникальный вклад в мир.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s://sun9-54.userapi.com/impg/Yr4MJAwISGceXBoKLiKc_95Y-o-PvCNuHMlsug/zKBm1Wmbtik.jpg?size=810x1800&amp;quality=96&amp;sign=453bd18c57947af82985d0a141ffd520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6577" y="2878848"/>
            <a:ext cx="2049518" cy="35235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700" name="Picture 4" descr="https://sun9-15.userapi.com/impg/tYKI8Sbr6tTfOphJfi2O3bkPm_72uDSgRezXEg/DdAMCe1-mU0.jpg?size=1600x1205&amp;quality=96&amp;sign=2d8e4fd01b5800ca424d98f13ed75fcc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8637" y="2471026"/>
            <a:ext cx="2625260" cy="1977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702" name="Picture 6" descr="https://sun9-79.userapi.com/impg/fVBU0LCXfxOOT1nweahsZcxo-klgjIazVuVuvA/qvyrAoMIqGU.jpg?size=900x1600&amp;quality=96&amp;sign=5e2301c7b13d973656625aa440aacb6d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7697" y="2808039"/>
            <a:ext cx="2056853" cy="3656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ttps://sun9-4.userapi.com/impg/kd1qC6cxeCwuGtlCNT3q4q9ZNpgudh5ZaSI11Q/3Wny9QGXgPQ.jpg?size=1600x1205&amp;quality=96&amp;sign=a40a6a76f12c7e5b14d3b6e4ad43329f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7732" y="3233513"/>
            <a:ext cx="4390330" cy="3306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E24549-DAD7-3969-536F-DE0CDA4E6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50" y="322217"/>
            <a:ext cx="8596668" cy="1320800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86716" y="1157412"/>
            <a:ext cx="9354433" cy="38807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создать условия для формирования у детей целостного представления о мире профессий, обогащения их знаний о различных видах профессиональной деятельности, развития умений и навыков, необходимых для осознанного профессионального самоопределения.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45017014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F5A36E2-91C2-3E55-ACD2-0108776E3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7667" y="186146"/>
            <a:ext cx="8596668" cy="686540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4800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3E703F5-8F35-126B-ECDC-A55F4DC63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434" y="994920"/>
            <a:ext cx="9144001" cy="405523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1 -  Формирование у детей представлений о многообразии профессий и их социальной значимости.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2 -  Расширение знаний о различных профессиях, их особенностях, необходимых качествах и навыках.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3 - Понимание связи между профессией и результатом труда. 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4 - Знакомство с инструментами и оборудованием, используемыми в разных профессиях.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5 -  Понимание важности выбора профессии и ответственности за свою будущую работу.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6 - Стимулирование интереса к различным видам профессиональной деятельности.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7-  Расширение кругозора и словарного запаса.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8- Развитие коммуникативных навыков (умение задавать вопросы, участвовать в дискуссии).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9- Воспитание уважения к труду и людям разных профессий.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10 - Формирование ценностного отношения к выбору профессии.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11 - Развитие трудолюбия и ответственности.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12 - Привитие навыков сотрудничества и коллективной работы.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99509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07E94D1-F52A-CF3C-2BAA-49EB19A1B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139337"/>
            <a:ext cx="8603442" cy="10972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Методы работы: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Экскурсия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A2BA1DD2-87F3-019D-BCA3-0F3DDAA3435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330" y="1448120"/>
            <a:ext cx="3202483" cy="48057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969B850F-A4EF-00A5-9E06-9FF8C899C8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554" y="1496562"/>
            <a:ext cx="3148628" cy="47414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301335717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A3FCCF-A882-034E-54FC-69A2E29FB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909" y="295275"/>
            <a:ext cx="8596668" cy="72887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Презентация, доклад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72DE9904-46E1-0548-5A5C-C3B113BF51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249" y="1100395"/>
            <a:ext cx="1749269" cy="29461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0" name="Picture 2" descr="https://sun9-30.userapi.com/impg/mmnoIuQXt5AXwTi6oMGfVVzZLEvxI7mUqRgWzQ/s0bS-KxMP3c.jpg?size=1600x900&amp;quality=96&amp;sign=8a9ab966856061378de0cb7dd355ab2d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6376" y="1506070"/>
            <a:ext cx="4228278" cy="2600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4" descr="https://sun9-26.userapi.com/impg/JHVx9elEHkcTBUZOU261SBq_ymLIpJtELdDlNA/5bKWuEqMz00.jpg?size=1600x900&amp;quality=96&amp;sign=a2163eb53b220120bc709da087f38c53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9263" y="4452098"/>
            <a:ext cx="3935506" cy="2213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0950261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038EC7-58CD-3A97-28F8-6EE867633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709" y="457200"/>
            <a:ext cx="8596668" cy="768626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Наглядный метод </a:t>
            </a:r>
          </a:p>
        </p:txBody>
      </p:sp>
      <p:pic>
        <p:nvPicPr>
          <p:cNvPr id="9" name="Picture 4" descr="https://sun9-18.userapi.com/impg/clrz7YIvZLZYvdCf3tqakL4-5uIrvJeswI6hGQ/6pja6Eq4kmk.jpg?size=900x1600&amp;quality=96&amp;sign=1b9519773e275098273f02a4339fd430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06584"/>
            <a:ext cx="2266950" cy="3998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6" name="Picture 6" descr="https://sun9-28.userapi.com/impg/na0Nk9VO0Hf1XmclnX6jci16VqMrRxacT04q6g/euHqENwahEI.jpg?size=900x1600&amp;quality=96&amp;sign=22bd269c76b9429d3ec1ebe95efb70ad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4648" y="2981325"/>
            <a:ext cx="2139177" cy="3590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8" name="Picture 8" descr="https://sun9-78.userapi.com/impg/fXWOh1VKVTeMnP3AFD8nFTO1YdMqLns3RHfd6Q/FKcjTKpeDDs.jpg?size=900x1600&amp;quality=96&amp;sign=d2bb040dd68b477a1af04fff6f8cbbf3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2181225"/>
            <a:ext cx="2416572" cy="42961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 descr="https://sun9-78.userapi.com/impg/0MyN_WZqOCfe13ZSVc2UC9Yy3ygJsg-vlnni6A/ygNGYSErkPA.jpg?size=1600x1205&amp;quality=96&amp;sign=58d85e7fae8e2387fab62332a927a65f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18923" y="4221555"/>
            <a:ext cx="2513082" cy="2129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404989988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4344C4-BC21-3326-F163-7DD2D0C4E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513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Подвижная игра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74823D19-0233-BA1B-7E9A-208AF1E1A2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614" y="1382783"/>
            <a:ext cx="4028661" cy="3008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https://sun9-80.userapi.com/impg/fYbvCs8UN48T823HfzEWgCuX5T-ChFQVZgVbgA/IbdyF-uG9Z4.jpg?size=1600x1204&amp;quality=96&amp;sign=4abf9308f00004b7f862af7f9af45dfb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9725" y="3209924"/>
            <a:ext cx="4240365" cy="3190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869069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D94A7F-D961-9863-4F76-BC88311A1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09" y="266700"/>
            <a:ext cx="8596668" cy="768626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Ролевая игра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1FE820B0-9806-879C-06F0-AA84C02B6B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73" y="1123350"/>
            <a:ext cx="2987502" cy="5022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https://sun9-6.userapi.com/impg/J-pFJrSivi-iVgc9ClIulfT91s1Clf2nvvsVww/yauytVVYfLw.jpg?size=900x1600&amp;quality=96&amp;sign=d7a004e9ed651e6c6c40a56ae3e81911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3024" y="933449"/>
            <a:ext cx="3870707" cy="5553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143243651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8594DE-6AEE-1A8E-075F-3F7BC2440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484" y="161925"/>
            <a:ext cx="8596668" cy="76862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Встречи с интересными людьми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F8653B75-8495-33EE-C32D-1791D39A88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838" y="1074668"/>
            <a:ext cx="5058516" cy="2678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https://sun9-26.userapi.com/impg/dwHOokX4DBOi32fch-uScOBJolNocLRDcm8hvg/3g41To7KWGQ.jpg?size=1600x720&amp;quality=95&amp;sign=0709c4767038434f54e983470bd10f4e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6324" y="4181476"/>
            <a:ext cx="5461000" cy="2457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26536575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117</TotalTime>
  <Words>218</Words>
  <Application>Microsoft Office PowerPoint</Application>
  <PresentationFormat>Произвольный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    Кружок  «Путешествие в мир профессий» </vt:lpstr>
      <vt:lpstr>Цель:</vt:lpstr>
      <vt:lpstr>Задачи </vt:lpstr>
      <vt:lpstr>Методы работы:  Экскурсия</vt:lpstr>
      <vt:lpstr> Презентация, доклад </vt:lpstr>
      <vt:lpstr>            Наглядный метод </vt:lpstr>
      <vt:lpstr>Подвижная игра </vt:lpstr>
      <vt:lpstr>Ролевая игра </vt:lpstr>
      <vt:lpstr>Встречи с интересными людьми</vt:lpstr>
      <vt:lpstr>Творческая деятельность 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Кружок  «Путешествие в мир профессий» </dc:title>
  <dc:creator>Мария Сокиркина</dc:creator>
  <cp:lastModifiedBy>Реабилитация КГБУ СО КЦСОН Сухобузимский</cp:lastModifiedBy>
  <cp:revision>10</cp:revision>
  <dcterms:created xsi:type="dcterms:W3CDTF">2024-12-23T03:10:57Z</dcterms:created>
  <dcterms:modified xsi:type="dcterms:W3CDTF">2025-01-23T05:40:36Z</dcterms:modified>
</cp:coreProperties>
</file>