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0" r:id="rId2"/>
    <p:sldId id="285" r:id="rId3"/>
    <p:sldId id="282" r:id="rId4"/>
    <p:sldId id="258" r:id="rId5"/>
    <p:sldId id="264" r:id="rId6"/>
    <p:sldId id="265" r:id="rId7"/>
    <p:sldId id="281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2874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357298"/>
            <a:ext cx="8229600" cy="2000264"/>
          </a:xfrm>
        </p:spPr>
        <p:txBody>
          <a:bodyPr/>
          <a:lstStyle/>
          <a:p>
            <a:r>
              <a:rPr lang="ru-RU" dirty="0" smtClean="0"/>
              <a:t>Кружок «калейдоскоп»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071942"/>
            <a:ext cx="6400800" cy="1752600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руководитель: </a:t>
            </a:r>
            <a:r>
              <a:rPr lang="ru-RU" dirty="0" err="1" smtClean="0"/>
              <a:t>Соломатова</a:t>
            </a:r>
            <a:r>
              <a:rPr lang="ru-RU" dirty="0" smtClean="0"/>
              <a:t> Надежда Яковлевна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214290"/>
            <a:ext cx="3939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КГБУ СО «КЦСОН «Сухобузимский»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Гигиенические требования к жилому помещению</a:t>
            </a:r>
            <a:endParaRPr lang="ru-RU" dirty="0"/>
          </a:p>
        </p:txBody>
      </p:sp>
      <p:pic>
        <p:nvPicPr>
          <p:cNvPr id="11268" name="Picture 4" descr="C:\Users\KSP\Desktop\Новая папка\IMG_20241020_194607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8744" y="1600200"/>
            <a:ext cx="3395511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7" name="Picture 3" descr="C:\Users\KSP\Desktop\Новая папка\IMG_20241020_194618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69744" y="1600200"/>
            <a:ext cx="3395511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6" name="Picture 2" descr="C:\Users\KSP\Desktop\Новая папка\IMG_20241020_194607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430376" y="-5929378"/>
            <a:ext cx="5462505" cy="6991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Мероприятия, </a:t>
            </a:r>
            <a:r>
              <a:rPr lang="ru-RU" dirty="0" err="1" smtClean="0"/>
              <a:t>направленые</a:t>
            </a:r>
            <a:r>
              <a:rPr lang="ru-RU" dirty="0" smtClean="0"/>
              <a:t> </a:t>
            </a:r>
            <a:r>
              <a:rPr lang="ru-RU" dirty="0" smtClean="0"/>
              <a:t>на сохранение и поддержание здоровья</a:t>
            </a:r>
            <a:endParaRPr lang="ru-RU" dirty="0"/>
          </a:p>
        </p:txBody>
      </p:sp>
      <p:pic>
        <p:nvPicPr>
          <p:cNvPr id="12290" name="Picture 2" descr="C:\Users\KSP\Desktop\Новая папка\IMG_20241102_1211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16"/>
            <a:ext cx="4038600" cy="3591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1" name="Picture 3" descr="C:\Users\KSP\Desktop\Новая папка\IMG_20241102_1225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3116"/>
            <a:ext cx="4038600" cy="3591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Знакомство с видами рукоделия</a:t>
            </a:r>
            <a:endParaRPr lang="ru-RU" dirty="0"/>
          </a:p>
        </p:txBody>
      </p:sp>
      <p:pic>
        <p:nvPicPr>
          <p:cNvPr id="13314" name="Picture 2" descr="C:\Users\KSP\Desktop\Новая папка\IMG_20241123_0939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43050"/>
            <a:ext cx="4038600" cy="3734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5" name="Picture 3" descr="C:\Users\KSP\Desktop\Новая папка\IMG_20241123_100835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69744" y="1600200"/>
            <a:ext cx="3395511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Уход за спальным местом</a:t>
            </a:r>
            <a:endParaRPr lang="ru-RU" dirty="0"/>
          </a:p>
        </p:txBody>
      </p:sp>
      <p:pic>
        <p:nvPicPr>
          <p:cNvPr id="14338" name="Picture 2" descr="C:\Users\KSP\Desktop\Новая папка\IMG_20241123_083952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71736" y="1714488"/>
            <a:ext cx="4038600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Практикум «Научись гладить правильно»</a:t>
            </a:r>
            <a:endParaRPr lang="ru-RU" dirty="0"/>
          </a:p>
        </p:txBody>
      </p:sp>
      <p:pic>
        <p:nvPicPr>
          <p:cNvPr id="15362" name="Picture 2" descr="C:\Users\KSP\Desktop\Новая папка\IMG_20241130_1927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785926"/>
            <a:ext cx="4038600" cy="3591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3" name="Picture 3" descr="C:\Users\KSP\Desktop\Новая папка\IMG_20241130_192859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1785926"/>
            <a:ext cx="4038600" cy="3591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Изготовление мягкой игрушки</a:t>
            </a:r>
            <a:endParaRPr lang="ru-RU" dirty="0"/>
          </a:p>
        </p:txBody>
      </p:sp>
      <p:pic>
        <p:nvPicPr>
          <p:cNvPr id="16386" name="Picture 2" descr="C:\Users\KSP\Desktop\Новая папка\IMG_20241213_0900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8744" y="1600200"/>
            <a:ext cx="3395511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7" name="Picture 3" descr="C:\Users\KSP\Desktop\Новая папка\IMG_20241213_0859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69744" y="1600200"/>
            <a:ext cx="3395511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Программа «Вместе весело играть»</a:t>
            </a:r>
            <a:endParaRPr lang="ru-RU" dirty="0"/>
          </a:p>
        </p:txBody>
      </p:sp>
      <p:pic>
        <p:nvPicPr>
          <p:cNvPr id="18434" name="Picture 2" descr="C:\Users\KSP\Desktop\Новая папка\IMG_20241102_123357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71612"/>
            <a:ext cx="5971424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SP\Desktop\Новая папка\20240922_1313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4357718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357686" y="571480"/>
            <a:ext cx="4786314" cy="1311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318770" algn="l"/>
                <a:tab pos="457200" algn="l"/>
              </a:tabLst>
            </a:pPr>
            <a:r>
              <a:rPr lang="ru-RU" sz="1400" b="1" dirty="0" smtClean="0">
                <a:ea typeface="Times New Roman"/>
                <a:cs typeface="Times New Roman"/>
              </a:rPr>
              <a:t>Цель: </a:t>
            </a:r>
            <a:r>
              <a:rPr lang="ru-RU" sz="1400" dirty="0" smtClean="0">
                <a:ea typeface="Times New Roman"/>
                <a:cs typeface="Times New Roman"/>
              </a:rPr>
              <a:t>формирование и развитие у воспитанников социально-бытовых знаний, умений и навыков, необходимых для самостоятельной жизни и успешной социальной адаптации, в условиях Центра и за его пределами.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2000240"/>
            <a:ext cx="4500594" cy="4193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318770" algn="l"/>
                <a:tab pos="457200" algn="l"/>
              </a:tabLst>
            </a:pPr>
            <a:r>
              <a:rPr lang="ru-RU" sz="1400" b="1" dirty="0" smtClean="0">
                <a:ea typeface="Times New Roman"/>
                <a:cs typeface="Times New Roman"/>
              </a:rPr>
              <a:t>Задачи:</a:t>
            </a:r>
            <a:endParaRPr lang="ru-RU" sz="1400" dirty="0" smtClean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318770" algn="l"/>
                <a:tab pos="457200" algn="l"/>
              </a:tabLst>
            </a:pPr>
            <a:r>
              <a:rPr lang="ru-RU" sz="1400" dirty="0" smtClean="0">
                <a:ea typeface="Times New Roman"/>
                <a:cs typeface="Times New Roman"/>
              </a:rPr>
              <a:t>* </a:t>
            </a:r>
            <a:r>
              <a:rPr lang="ru-RU" sz="1400" u="sng" dirty="0" smtClean="0">
                <a:ea typeface="Times New Roman"/>
                <a:cs typeface="Times New Roman"/>
              </a:rPr>
              <a:t>Диагностическая: </a:t>
            </a:r>
            <a:r>
              <a:rPr lang="ru-RU" sz="1400" dirty="0" smtClean="0">
                <a:ea typeface="Times New Roman"/>
                <a:cs typeface="Times New Roman"/>
              </a:rPr>
              <a:t>выявить уровень </a:t>
            </a:r>
            <a:r>
              <a:rPr lang="ru-RU" sz="1400" dirty="0" err="1" smtClean="0">
                <a:ea typeface="Times New Roman"/>
                <a:cs typeface="Times New Roman"/>
              </a:rPr>
              <a:t>сформированности</a:t>
            </a:r>
            <a:r>
              <a:rPr lang="ru-RU" sz="1400" dirty="0" smtClean="0">
                <a:ea typeface="Times New Roman"/>
                <a:cs typeface="Times New Roman"/>
              </a:rPr>
              <a:t> социально-бытовых навыков у детей, определить индивидуальные потребности и возможности каждого воспитанника.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318770" algn="l"/>
                <a:tab pos="457200" algn="l"/>
              </a:tabLst>
            </a:pPr>
            <a:r>
              <a:rPr lang="ru-RU" sz="1400" dirty="0" smtClean="0">
                <a:ea typeface="Times New Roman"/>
                <a:cs typeface="Times New Roman"/>
              </a:rPr>
              <a:t>* </a:t>
            </a:r>
            <a:r>
              <a:rPr lang="ru-RU" sz="1400" u="sng" dirty="0" smtClean="0">
                <a:ea typeface="Times New Roman"/>
                <a:cs typeface="Times New Roman"/>
              </a:rPr>
              <a:t>Практическая: </a:t>
            </a:r>
            <a:r>
              <a:rPr lang="ru-RU" sz="1400" dirty="0" smtClean="0">
                <a:ea typeface="Times New Roman"/>
                <a:cs typeface="Times New Roman"/>
              </a:rPr>
              <a:t>формировать и развивать у каждого воспитанника практические умения и навыки, связанные с самообслуживанием (гигиена, уход за одеждой, приготовление пищи, организация быта и т.д.).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318770" algn="l"/>
                <a:tab pos="457200" algn="l"/>
              </a:tabLst>
            </a:pPr>
            <a:r>
              <a:rPr lang="ru-RU" sz="1400" dirty="0" smtClean="0">
                <a:ea typeface="Times New Roman"/>
                <a:cs typeface="Times New Roman"/>
              </a:rPr>
              <a:t>* </a:t>
            </a:r>
            <a:r>
              <a:rPr lang="ru-RU" sz="1400" u="sng" dirty="0" smtClean="0">
                <a:ea typeface="Times New Roman"/>
                <a:cs typeface="Times New Roman"/>
              </a:rPr>
              <a:t>Воспитательная: </a:t>
            </a:r>
            <a:r>
              <a:rPr lang="ru-RU" sz="1400" dirty="0" smtClean="0">
                <a:ea typeface="Times New Roman"/>
                <a:cs typeface="Times New Roman"/>
              </a:rPr>
              <a:t>воспитывать положительные личностные качества, необходимые для успешной социальной адаптации: трудолюбие, аккуратность, терпение, усидчивость, ответственность, самостоятельность, бережливость.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Формы и методы проведения занятий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42844" y="1600200"/>
            <a:ext cx="9001156" cy="5114948"/>
          </a:xfrm>
        </p:spPr>
        <p:txBody>
          <a:bodyPr>
            <a:normAutofit fontScale="40000" lnSpcReduction="20000"/>
          </a:bodyPr>
          <a:lstStyle/>
          <a:p>
            <a:r>
              <a:rPr lang="ru-RU" sz="3000" b="1" u="sng" dirty="0" smtClean="0"/>
              <a:t>Практические работы </a:t>
            </a:r>
            <a:r>
              <a:rPr lang="ru-RU" sz="3000" dirty="0" smtClean="0"/>
              <a:t>-Это основа кружка. Они позволяют воспитанникам приобрести конкретные бытовые навыки:</a:t>
            </a:r>
          </a:p>
          <a:p>
            <a:pPr>
              <a:buNone/>
            </a:pPr>
            <a:r>
              <a:rPr lang="ru-RU" sz="3000" dirty="0" smtClean="0"/>
              <a:t>* Уход за одеждой: стирка(правила сортировки белья, подбор средств для стирки), глажка(как правильно гладить одежду, виды утюгов и их режимы), штопка, пришивание пуговиц.</a:t>
            </a:r>
          </a:p>
          <a:p>
            <a:pPr>
              <a:buNone/>
            </a:pPr>
            <a:r>
              <a:rPr lang="ru-RU" sz="3000" dirty="0" smtClean="0"/>
              <a:t>* Уборка помещения: мытье посуды, полов, вытирание пыли, уход за комнатными растениями.</a:t>
            </a:r>
          </a:p>
          <a:p>
            <a:pPr>
              <a:buNone/>
            </a:pPr>
            <a:r>
              <a:rPr lang="ru-RU" sz="3000" dirty="0" smtClean="0"/>
              <a:t>* Мелкий ремонт одежды: зашивание дырок, пришивание пуговиц.</a:t>
            </a:r>
          </a:p>
          <a:p>
            <a:r>
              <a:rPr lang="ru-RU" sz="3000" b="1" u="sng" dirty="0" smtClean="0"/>
              <a:t>Экскурсии</a:t>
            </a:r>
            <a:r>
              <a:rPr lang="ru-RU" sz="3000" dirty="0" smtClean="0"/>
              <a:t> -Расширяют кругозор воспитанников и знакомят их с различными аспектами бытовой сферы:</a:t>
            </a:r>
          </a:p>
          <a:p>
            <a:pPr>
              <a:buNone/>
            </a:pPr>
            <a:r>
              <a:rPr lang="ru-RU" sz="3000" dirty="0" smtClean="0"/>
              <a:t>* Посещение магазина: обучение выбору продуктов, сравнению цен, составлению списка покупок.</a:t>
            </a:r>
          </a:p>
          <a:p>
            <a:pPr>
              <a:buNone/>
            </a:pPr>
            <a:r>
              <a:rPr lang="ru-RU" sz="3000" dirty="0" smtClean="0"/>
              <a:t>* Экскурсия в прачечную Центра: знакомство с процессом профессионального ухода за одеждой.</a:t>
            </a:r>
          </a:p>
          <a:p>
            <a:r>
              <a:rPr lang="ru-RU" sz="3000" b="1" u="sng" dirty="0" smtClean="0"/>
              <a:t>Сюжетно-ролевые игры- </a:t>
            </a:r>
            <a:r>
              <a:rPr lang="ru-RU" sz="3000" dirty="0" smtClean="0"/>
              <a:t>Помогают закрепить полученные знания и навыки в игровой форме:</a:t>
            </a:r>
          </a:p>
          <a:p>
            <a:pPr>
              <a:buNone/>
            </a:pPr>
            <a:r>
              <a:rPr lang="ru-RU" sz="3000" dirty="0" smtClean="0"/>
              <a:t>* "Семья": распределение ролей и обязанностей в семье, приготовление ужина, уборка квартиры.</a:t>
            </a:r>
          </a:p>
          <a:p>
            <a:pPr>
              <a:buNone/>
            </a:pPr>
            <a:r>
              <a:rPr lang="ru-RU" sz="3000" dirty="0" smtClean="0"/>
              <a:t>* "Магазин": продавец и покупатель, работа с кассой, выбор товаров.</a:t>
            </a:r>
          </a:p>
          <a:p>
            <a:pPr>
              <a:buNone/>
            </a:pPr>
            <a:r>
              <a:rPr lang="ru-RU" sz="3000" dirty="0" smtClean="0"/>
              <a:t>* "Кафе": прием заказов, сервировка стола, общение с клиентами.</a:t>
            </a:r>
          </a:p>
          <a:p>
            <a:r>
              <a:rPr lang="ru-RU" sz="3000" b="1" u="sng" dirty="0" smtClean="0"/>
              <a:t>Беседы</a:t>
            </a:r>
            <a:r>
              <a:rPr lang="ru-RU" sz="3000" dirty="0" smtClean="0"/>
              <a:t> -Теоретическая часть занятий, которая помогает детям усвоить необходимую информацию. Темы:</a:t>
            </a:r>
          </a:p>
          <a:p>
            <a:pPr>
              <a:buNone/>
            </a:pPr>
            <a:r>
              <a:rPr lang="ru-RU" sz="3000" dirty="0" smtClean="0"/>
              <a:t>* Правила гигиены и санитарии.</a:t>
            </a:r>
          </a:p>
          <a:p>
            <a:pPr>
              <a:buNone/>
            </a:pPr>
            <a:r>
              <a:rPr lang="ru-RU" sz="3000" dirty="0" smtClean="0"/>
              <a:t>* Рациональное питание.</a:t>
            </a:r>
          </a:p>
          <a:p>
            <a:pPr>
              <a:buNone/>
            </a:pPr>
            <a:r>
              <a:rPr lang="ru-RU" sz="3000" dirty="0" smtClean="0"/>
              <a:t>* Экономное ведение домашнего хозяйства.</a:t>
            </a:r>
          </a:p>
          <a:p>
            <a:pPr>
              <a:buNone/>
            </a:pPr>
            <a:r>
              <a:rPr lang="ru-RU" sz="3000" dirty="0" smtClean="0"/>
              <a:t>* Правила безопасного обращения с бытовой техникой и химическими средствами.</a:t>
            </a:r>
          </a:p>
          <a:p>
            <a:pPr>
              <a:buNone/>
            </a:pPr>
            <a:r>
              <a:rPr lang="ru-RU" sz="3000" dirty="0" smtClean="0"/>
              <a:t>* Планирование бюджета.</a:t>
            </a:r>
          </a:p>
          <a:p>
            <a:r>
              <a:rPr lang="ru-RU" sz="3000" b="1" u="sng" dirty="0" smtClean="0"/>
              <a:t>Наглядные средства обучения </a:t>
            </a:r>
            <a:r>
              <a:rPr lang="ru-RU" sz="3000" dirty="0" smtClean="0"/>
              <a:t>- Плакаты, карточки, схемы, иллюстрации помогают лучше усвоить материал. Примеры:</a:t>
            </a:r>
          </a:p>
          <a:p>
            <a:pPr>
              <a:buNone/>
            </a:pPr>
            <a:r>
              <a:rPr lang="ru-RU" sz="3000" dirty="0" smtClean="0"/>
              <a:t>* Таблица совместимости продуктов.</a:t>
            </a:r>
          </a:p>
          <a:p>
            <a:pPr>
              <a:buNone/>
            </a:pPr>
            <a:r>
              <a:rPr lang="ru-RU" sz="3000" dirty="0" smtClean="0"/>
              <a:t>* Инструкция по использованию стиральной машины.</a:t>
            </a:r>
          </a:p>
          <a:p>
            <a:pPr>
              <a:buNone/>
            </a:pPr>
            <a:r>
              <a:rPr lang="ru-RU" sz="3000" dirty="0" smtClean="0"/>
              <a:t>* Алгоритм приготовления блюда.</a:t>
            </a:r>
          </a:p>
          <a:p>
            <a:r>
              <a:rPr lang="ru-RU" sz="3000" b="1" u="sng" dirty="0" smtClean="0"/>
              <a:t>Демонстрация учебных кинофильмов </a:t>
            </a:r>
            <a:r>
              <a:rPr lang="ru-RU" sz="3000" dirty="0" smtClean="0"/>
              <a:t>-Видеоматериалы позволяют наглядно продемонстрировать различные бытовые процессы и техники.</a:t>
            </a:r>
          </a:p>
          <a:p>
            <a:endParaRPr lang="ru-RU" sz="3000" dirty="0" smtClean="0"/>
          </a:p>
          <a:p>
            <a:pPr>
              <a:buNone/>
            </a:pPr>
            <a:r>
              <a:rPr lang="ru-RU" sz="3000" dirty="0" smtClean="0"/>
              <a:t>Сочетание этих форм работы делает занятия в бытовом кружке интересными, полезными и эффективными для воспитанников.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285860"/>
            <a:ext cx="9001156" cy="5257800"/>
          </a:xfrm>
        </p:spPr>
        <p:txBody>
          <a:bodyPr>
            <a:normAutofit fontScale="47500" lnSpcReduction="20000"/>
          </a:bodyPr>
          <a:lstStyle/>
          <a:p>
            <a:r>
              <a:rPr lang="ru-RU" u="sng" dirty="0" smtClean="0"/>
              <a:t>Реализация проекта кружка: </a:t>
            </a:r>
            <a:r>
              <a:rPr lang="ru-RU" dirty="0" smtClean="0"/>
              <a:t>Успешное выполнение запланированных мероприятий, освоение воспитанниками всех заявленных в программе навыков и умений. </a:t>
            </a:r>
          </a:p>
          <a:p>
            <a:endParaRPr lang="ru-RU" dirty="0" smtClean="0"/>
          </a:p>
          <a:p>
            <a:r>
              <a:rPr lang="ru-RU" b="1" u="sng" dirty="0" smtClean="0"/>
              <a:t>Применение на практике умений и навыков по социально-бытовой ориентировке: </a:t>
            </a:r>
            <a:r>
              <a:rPr lang="ru-RU" dirty="0" smtClean="0"/>
              <a:t>Воспитанники смогут применять полученные знания и умения в повседневной жизни, как в условиях Центра, так и за его пределами. Это проявится в: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Повышении уровня самообслуживания: дети смогут самостоятельно следить за своей гигиеной, одеждой, готовить простые блюда, поддерживать порядок в своих комнатах.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* Развитии навыков планирования и организации быта: дети научатся составлять распорядок дня, распределять время, планировать покупки и расходы.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* Улучшении коммуникативных навыков: дети смогут эффективно взаимодействовать с другими людьми в различных бытовых ситуациях (например, в магазине, транспорте).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* Формировании культуры поведения в общественных местах.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	</a:t>
            </a:r>
            <a:r>
              <a:rPr lang="ru-RU" b="1" u="sng" dirty="0" smtClean="0"/>
              <a:t>Искоренение иждивенческих наклонностей: </a:t>
            </a:r>
            <a:r>
              <a:rPr lang="ru-RU" dirty="0" smtClean="0"/>
              <a:t>Кружок способствует развитию самостоятельности, ответственности и трудолюбия у детей. Они научатся ценить свой и чужой труд, понимать, что необходимо прилагать усилия для достижения результата. Это поможет им в будущем стать самостоятельными и успешными членами общества.</a:t>
            </a:r>
          </a:p>
          <a:p>
            <a:endParaRPr lang="ru-RU" dirty="0" smtClean="0"/>
          </a:p>
          <a:p>
            <a:r>
              <a:rPr lang="ru-RU" dirty="0" smtClean="0"/>
              <a:t>Кроме того, можно ожидать: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* Повышения самооценки и уверенности в себе у воспитанников.</a:t>
            </a:r>
          </a:p>
          <a:p>
            <a:pPr>
              <a:buNone/>
            </a:pPr>
            <a:r>
              <a:rPr lang="ru-RU" dirty="0" smtClean="0"/>
              <a:t>* Развития творческих способностей и мелкой моторики (в процессе выполнения практических работ).</a:t>
            </a:r>
          </a:p>
          <a:p>
            <a:pPr>
              <a:buNone/>
            </a:pPr>
            <a:r>
              <a:rPr lang="ru-RU" dirty="0" smtClean="0"/>
              <a:t>* Формирования активной жизненной позиции.</a:t>
            </a:r>
          </a:p>
          <a:p>
            <a:pPr>
              <a:buNone/>
            </a:pPr>
            <a:r>
              <a:rPr lang="ru-RU" dirty="0" smtClean="0"/>
              <a:t>* Улучшения взаимоотношений между детьми в процессе совместной деятельности.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Оказание первой медицинской помощи</a:t>
            </a:r>
            <a:endParaRPr lang="ru-RU" dirty="0"/>
          </a:p>
        </p:txBody>
      </p:sp>
      <p:pic>
        <p:nvPicPr>
          <p:cNvPr id="5122" name="Picture 2" descr="C:\Users\KSP\Desktop\Новая папка\IMG_20240826_1139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8744" y="1600200"/>
            <a:ext cx="3395511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C:\Users\KSP\Desktop\Новая папка\IMG_20240826_113959_2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69744" y="1600200"/>
            <a:ext cx="3395511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пуговицами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 descr="C:\Users\KSP\Desktop\Новая папка\IMG_20240907_1654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14942" y="2357430"/>
            <a:ext cx="3467096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 descr="C:\Users\KSP\Desktop\Новая папка\IMG_20240907_164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643050"/>
            <a:ext cx="3071834" cy="4550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 саду ли, в огороде -мы нашли дары природы. Работа на участке </a:t>
            </a:r>
            <a:endParaRPr lang="ru-RU" dirty="0"/>
          </a:p>
        </p:txBody>
      </p:sp>
      <p:pic>
        <p:nvPicPr>
          <p:cNvPr id="4" name="Picture 2" descr="C:\Users\KSP\Desktop\Новая папка\IMG_20240915_160449_2 (1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14612" y="1500174"/>
            <a:ext cx="3357586" cy="4913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1" name="Picture 1" descr="C:\Users\22691\Downloads\0a93a48bb47cab36d31c6f551fcffd8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15074" y="4000504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обуви, ее назначение, уход </a:t>
            </a:r>
            <a:endParaRPr lang="ru-RU" dirty="0"/>
          </a:p>
        </p:txBody>
      </p:sp>
      <p:pic>
        <p:nvPicPr>
          <p:cNvPr id="8194" name="Picture 2" descr="C:\Users\KSP\Desktop\Новая папка\IMG_20240929_093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428736"/>
            <a:ext cx="4357718" cy="4710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7" name="Picture 1" descr="C:\Users\22691\Downloads\55e6721073436f083f41215c2cae2d3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23304">
            <a:off x="7037123" y="5551909"/>
            <a:ext cx="1593807" cy="1142086"/>
          </a:xfrm>
          <a:prstGeom prst="rect">
            <a:avLst/>
          </a:prstGeom>
          <a:noFill/>
        </p:spPr>
      </p:pic>
      <p:pic>
        <p:nvPicPr>
          <p:cNvPr id="5" name="Picture 1" descr="C:\Users\22691\Downloads\55e6721073436f083f41215c2cae2d3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23304">
            <a:off x="317079" y="1871072"/>
            <a:ext cx="1521697" cy="1090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Практикум «</a:t>
            </a:r>
            <a:r>
              <a:rPr lang="ru-RU" dirty="0" err="1" smtClean="0"/>
              <a:t>Книжкина</a:t>
            </a:r>
            <a:r>
              <a:rPr lang="ru-RU" dirty="0" smtClean="0"/>
              <a:t> больница»</a:t>
            </a:r>
            <a:endParaRPr lang="ru-RU" dirty="0"/>
          </a:p>
        </p:txBody>
      </p:sp>
      <p:pic>
        <p:nvPicPr>
          <p:cNvPr id="10242" name="Picture 2" descr="C:\Users\KSP\Desktop\Новая папка\IMG_20241004_154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285860"/>
            <a:ext cx="3857652" cy="5320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3" name="Picture 1" descr="C:\Users\22691\Downloads\879f8b94c8de329ab9be29a86cb923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669572"/>
            <a:ext cx="2000264" cy="2789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674</TotalTime>
  <Words>620</Words>
  <PresentationFormat>Экран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Кружок «калейдоскоп»</vt:lpstr>
      <vt:lpstr>Слайд 2</vt:lpstr>
      <vt:lpstr>Формы и методы проведения занятий</vt:lpstr>
      <vt:lpstr>Ожидаемые результаты</vt:lpstr>
      <vt:lpstr>Оказание первой медицинской помощи</vt:lpstr>
      <vt:lpstr>Работа с пуговицами</vt:lpstr>
      <vt:lpstr>Во саду ли, в огороде -мы нашли дары природы. Работа на участке </vt:lpstr>
      <vt:lpstr>Виды обуви, ее назначение, уход </vt:lpstr>
      <vt:lpstr>Практикум «Книжкина больница»</vt:lpstr>
      <vt:lpstr>Гигиенические требования к жилому помещению</vt:lpstr>
      <vt:lpstr>Мероприятия, направленые на сохранение и поддержание здоровья</vt:lpstr>
      <vt:lpstr>Знакомство с видами рукоделия</vt:lpstr>
      <vt:lpstr>Уход за спальным местом</vt:lpstr>
      <vt:lpstr>Практикум «Научись гладить правильно»</vt:lpstr>
      <vt:lpstr>Изготовление мягкой игрушки</vt:lpstr>
      <vt:lpstr>Программа «Вместе весело играть»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Реабилитация КГБУ СО КЦСОН Сухобузимский</cp:lastModifiedBy>
  <cp:revision>41</cp:revision>
  <dcterms:created xsi:type="dcterms:W3CDTF">2009-12-31T18:05:45Z</dcterms:created>
  <dcterms:modified xsi:type="dcterms:W3CDTF">2025-02-04T04:39:42Z</dcterms:modified>
</cp:coreProperties>
</file>