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432" autoAdjust="0"/>
  </p:normalViewPr>
  <p:slideViewPr>
    <p:cSldViewPr snapToGrid="0">
      <p:cViewPr varScale="1">
        <p:scale>
          <a:sx n="109" d="100"/>
          <a:sy n="109" d="100"/>
        </p:scale>
        <p:origin x="-59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595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307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6936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5021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96344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2899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9414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148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596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626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609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873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85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8146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611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578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F042A-30F9-463F-859D-A60850BA6353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486EDA-9E3C-4798-B405-52B88A7A4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44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  <p:sldLayoutId id="2147483929" r:id="rId15"/>
    <p:sldLayoutId id="21474839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322687FA-5AAF-C22F-7AF5-24606CE419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14531" y="218858"/>
            <a:ext cx="4178136" cy="417813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AEEA0E-0F77-329F-F72B-530C38994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0131" y="3193221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ru-RU" sz="6600" dirty="0"/>
              <a:t>«ДОРОГОЮ ДОБРА»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D1F1493-CB45-FB43-DD20-ECCEDF2827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6470" y="4777379"/>
            <a:ext cx="7822661" cy="1481378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по психологическому сопровождению</a:t>
            </a:r>
          </a:p>
          <a:p>
            <a:pPr algn="ctr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замещающих семей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3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Турутина</a:t>
            </a: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Татьяна Анатольевна,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 социально- </a:t>
            </a: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реабилитационного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отделения для несовершеннолетних</a:t>
            </a:r>
          </a:p>
        </p:txBody>
      </p:sp>
    </p:spTree>
    <p:extLst>
      <p:ext uri="{BB962C8B-B14F-4D97-AF65-F5344CB8AC3E}">
        <p14:creationId xmlns:p14="http://schemas.microsoft.com/office/powerpoint/2010/main" xmlns="" val="159845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64482BA-E06C-B9EC-8F78-5C5683374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19526" y="2537940"/>
            <a:ext cx="5332544" cy="382604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EE5DCB-2568-9545-A9CF-12FFA4E224B0}"/>
              </a:ext>
            </a:extLst>
          </p:cNvPr>
          <p:cNvSpPr txBox="1"/>
          <p:nvPr/>
        </p:nvSpPr>
        <p:spPr>
          <a:xfrm>
            <a:off x="418519" y="605373"/>
            <a:ext cx="955237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программы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повышения психологической устойчивости замещающих семей и снижения риска вторичных отказов от приемных детей путем оказания им комплексной психологической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поддержки.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53782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E1BA050-A537-E7B3-D346-B9D0A2504150}"/>
              </a:ext>
            </a:extLst>
          </p:cNvPr>
          <p:cNvSpPr txBox="1"/>
          <p:nvPr/>
        </p:nvSpPr>
        <p:spPr>
          <a:xfrm>
            <a:off x="200296" y="188716"/>
            <a:ext cx="994518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Задачи программы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Обеспечить психологическую поддержку приемным детям и родителям в процессе адаптации к новым условиям семейной жизни, способствуя снижению стресса и формированию позитивных взаимоотношений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Содействовать гармонизации внутрисемейных отношений путем выявления и разрешения конфликтных ситуаций, развития навыков конструктивного общения и сотрудничества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Развивать у членов приемных семей навыки эффективного и конструктивного взаимодействия, включая умение понимать и учитывать потребности друг друга, выражать эмоции и разрешать конфликты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Проводить профилактическую работу, направленную на предотвращение насилия, жестокого обращения, нарушения прав и законных интересов приемных детей, формируя у родителей осознание ответственности и готовность к защите ребенка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Формировать у приемных родителей чувство ответственности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осознанное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родительство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способствуя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развитию родительских компетенций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навыков воспитания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Создавать и поддерживать сообщество приемных семей для обмена опытом, взаимной поддержки и развития чувства принадлежности.</a:t>
            </a:r>
            <a:endParaRPr lang="ru-RU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585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C5061329-71F7-D4CE-67CE-59755768A9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66895" y="4458790"/>
            <a:ext cx="3727351" cy="22947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E7C2F85-C88D-52EF-CB97-28C9AC3DBF8A}"/>
              </a:ext>
            </a:extLst>
          </p:cNvPr>
          <p:cNvSpPr txBox="1"/>
          <p:nvPr/>
        </p:nvSpPr>
        <p:spPr>
          <a:xfrm>
            <a:off x="193448" y="195563"/>
            <a:ext cx="969441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Программа психологического сопровождения замещающих семей «Дорогою Добра» – это комплекс мер, направленных на оказание всесторонней психологической помощи приемным семьям. </a:t>
            </a:r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Программа </a:t>
            </a: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помогает создать благоприятные условия для развития и успешной социализации детей, взятых под опеку или в приемную семью. Ее ключевые элементы включают:</a:t>
            </a:r>
          </a:p>
          <a:p>
            <a:pPr algn="just"/>
            <a:endParaRPr lang="ru-RU" sz="1600" u="sng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/>
            <a:r>
              <a:rPr lang="ru-RU" sz="1600" u="sng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* Психологическую поддержку: </a:t>
            </a: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Предоставление эмоциональной поддержки и помощи в преодолении стрессовых ситуаций, связанных с принятием ребенка в семью.</a:t>
            </a:r>
          </a:p>
          <a:p>
            <a:pPr algn="just"/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* </a:t>
            </a:r>
            <a:r>
              <a:rPr lang="ru-RU" sz="1600" u="sng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Консультирование замещающих родителей: </a:t>
            </a: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Предоставление профессиональных консультаций по вопросам воспитания, развития и социализации детей с учетом их индивидуальных особенностей и опыта, полученного в прошлом. Консультации охватывают период адаптации семьи после принятия ребенка и далее.</a:t>
            </a:r>
          </a:p>
          <a:p>
            <a:pPr algn="just"/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 целом, программа «Дорогою Добра» стремится помочь приемным семьям преодолеть трудности адаптации, обеспечить детям заботу и поддержку, способствуя их личностному росту и интеграции в общество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7643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12FE237-958C-D267-23D8-2051C9BE24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10743" y="5394688"/>
            <a:ext cx="1614721" cy="133268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78674" y="148045"/>
            <a:ext cx="1126889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Психологическая поддержка семей в Центре включает в себя широкий спектр услуг, направленных на создание благоприятной атмосферы и укрепление семейных отношений. Специалисты используют различные формы работы: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Индивидуальные и групповые консультации: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Предоставляют замещающим родителям возможность получить персонализированную помощь в решении индивидуальных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проблем.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Лектории, дискуссии и практические занятия: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Проводятся обучающие мероприятия, направленные на повышение психолого-педагогической компетентности родителей. Участники получают знания и навыки по эффективному взаимодействию с детьми, разрешению конфликтов и созданию позитивного семейного климата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* Социально-психологический патронаж: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Специалисты осуществляют регулярное сопровождение семьи, предоставляя поддержку и помощь в преодолении кризисных ситуаций. Это позволяет оперативно реагировать на возникающие проблемы и предотвращать их дальнейшее развитие.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 целом, комплекс мероприятий способствует: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Установлению благоприятного микроклимата в семье: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Создаются условия для комфортного проживания и развития всех членов семьи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Преодолению кризисов: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Помощь оказывается при возрастных кризисах детей, адаптационных трудностях после принятия ребенка в семью, а также в разрешении семейных конфликтов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Развитию комфортных межличностных отношений: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Специалисты способствуют улучшению коммуникации между членами семьи, развитию взаимопонимания и доверия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Социализации семьи и ребенка: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Программа способствует успешной интеграции семьи в общество и адаптации ребенка к новым условиям жизни.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1813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247E4C2-8597-6047-ACB8-3271D54A011E}"/>
              </a:ext>
            </a:extLst>
          </p:cNvPr>
          <p:cNvSpPr txBox="1"/>
          <p:nvPr/>
        </p:nvSpPr>
        <p:spPr>
          <a:xfrm>
            <a:off x="139337" y="0"/>
            <a:ext cx="11782697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i="1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 социально-реабилитационном отделении для несовершеннолетних оказывается следующая психологическая помощь</a:t>
            </a:r>
            <a:r>
              <a:rPr lang="ru-RU" sz="1600" i="1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:</a:t>
            </a:r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1. Подготовка потенциальных замещающих семей</a:t>
            </a:r>
            <a:r>
              <a:rPr lang="ru-RU" sz="1600" b="1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:</a:t>
            </a:r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* Первичная беседа с кандидатом в опекуны: Выявление мотивации, ожиданий и готовности потенциальных опекунов к принятию ребенка</a:t>
            </a: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* Психологическое консультирование: Предоставление информации о психологических особенностях детей-сирот и детей, оставшихся без попечения родителей, с учетом индивидуальных потребностей каждого ребенка</a:t>
            </a: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* Организация контролируемого знакомства: Создание безопасной и комфортной обстановки для знакомства потенциальных опекунов с ребенком, позволяющей оценить совместимость и взаимную симпатию</a:t>
            </a: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* </a:t>
            </a: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Рекомендации </a:t>
            </a: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по взаимодействию: Предоставление практических рекомендаций по установлению контакта с ребенком и построению позитивных взаимоотношений на этапе принятия в семью</a:t>
            </a: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2. Подготовка ребенка к жизни в приемной семье</a:t>
            </a:r>
            <a:r>
              <a:rPr lang="ru-RU" sz="1600" b="1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:</a:t>
            </a:r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* Психологическая подготовка: Работа с ребенком, направленная на снижение тревожности и страхов, связанных с переходом в новую семью, формирование позитивных ожиданий и адаптационных навыков</a:t>
            </a: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3. Поддержка приемных семей</a:t>
            </a:r>
            <a:r>
              <a:rPr lang="ru-RU" sz="1600" b="1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:</a:t>
            </a:r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* Рекомендации по адаптации ребенка: Предоставление практических рекомендаций опекунам по созданию благоприятной атмосферы в семье и помощи ребенку в адаптации к новым условиям жизни</a:t>
            </a: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* Консультирование по гармонизации отношений: Помощь в разрешении конфликтных ситуаций между ребенком и опекунами, развитие конструктивного взаимодействия и укрепление детско-родительских отношений</a:t>
            </a:r>
            <a:r>
              <a:rPr lang="ru-RU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017986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303</TotalTime>
  <Words>746</Words>
  <Application>Microsoft Office PowerPoint</Application>
  <PresentationFormat>Произвольный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«ДОРОГОЮ ДОБРА»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«ДОРОГОЮ ДОБРА»</dc:title>
  <dc:creator>ПК</dc:creator>
  <cp:lastModifiedBy>Реабилитация КГБУ СО КЦСОН Сухобузимский</cp:lastModifiedBy>
  <cp:revision>7</cp:revision>
  <dcterms:created xsi:type="dcterms:W3CDTF">2023-07-20T08:23:04Z</dcterms:created>
  <dcterms:modified xsi:type="dcterms:W3CDTF">2025-02-04T05:41:49Z</dcterms:modified>
</cp:coreProperties>
</file>