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45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23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151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5805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36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0877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74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24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33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55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6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2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5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3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66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9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946456-B42E-471B-8DD3-C6D6D9929BCE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9A42A3-CA6E-470B-A364-A8A710988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12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11AAC5-C4C4-7988-361A-CD949B6A3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535" y="379382"/>
            <a:ext cx="5506563" cy="391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91383F-B293-0C24-B2A1-B55232F88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15426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духовно-нравственного воспитания несовершеннолетних с признаками социальной дезадаптации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7E9F21-10ED-9CEF-C6C8-5C74EECFEBE5}"/>
              </a:ext>
            </a:extLst>
          </p:cNvPr>
          <p:cNvSpPr txBox="1"/>
          <p:nvPr/>
        </p:nvSpPr>
        <p:spPr>
          <a:xfrm>
            <a:off x="6909448" y="4970818"/>
            <a:ext cx="484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руководитель</a:t>
            </a:r>
            <a:r>
              <a:rPr lang="ru-RU" sz="1600" dirty="0" smtClean="0"/>
              <a:t>: </a:t>
            </a:r>
            <a:r>
              <a:rPr lang="ru-RU" sz="1600" dirty="0" err="1"/>
              <a:t>Турутина</a:t>
            </a:r>
            <a:r>
              <a:rPr lang="ru-RU" sz="1600" dirty="0"/>
              <a:t> </a:t>
            </a:r>
            <a:r>
              <a:rPr lang="ru-RU" sz="1600" dirty="0" smtClean="0"/>
              <a:t>Татьяна Анатольевна</a:t>
            </a:r>
            <a:r>
              <a:rPr lang="ru-RU" sz="1600" dirty="0" smtClean="0"/>
              <a:t>, </a:t>
            </a:r>
            <a:r>
              <a:rPr lang="ru-RU" sz="1600" dirty="0"/>
              <a:t>психолог социально-реабилитационного отделения для несовершеннолетних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973589-CE09-3A5B-B2C6-2934D6823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6" y="2203269"/>
            <a:ext cx="6165668" cy="1471748"/>
          </a:xfrm>
        </p:spPr>
        <p:txBody>
          <a:bodyPr>
            <a:normAutofit fontScale="90000"/>
          </a:bodyPr>
          <a:lstStyle/>
          <a:p>
            <a:r>
              <a:rPr lang="ru-RU" dirty="0"/>
              <a:t>«СВЕЧА НЕГАСИМАЯ»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FA3FAD2-5971-7FEC-A0FA-04BDF3697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884" y="261257"/>
            <a:ext cx="3777247" cy="257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22691\Downloads\424978a353f39b5ea3cefbdf8c412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7474" y="4447150"/>
            <a:ext cx="1689463" cy="209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67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80CD36-724C-3A72-1BF6-79328DF9E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11" y="2592998"/>
            <a:ext cx="5276192" cy="397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B99D39-B624-7DB8-6A73-DA8D49A51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4983" y="2566183"/>
            <a:ext cx="5311806" cy="399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5463" y="966877"/>
            <a:ext cx="12026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Содействовать духовно-нравственному развитию несовершеннолетних с признаками социальной дезадаптации, формируя у них систему ценностей, основанную на общечеловеческих моральных принципах, способствуя социальной адаптации и интеграции в общество.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B973589-CE09-3A5B-B2C6-2934D6823494}"/>
              </a:ext>
            </a:extLst>
          </p:cNvPr>
          <p:cNvSpPr txBox="1">
            <a:spLocks/>
          </p:cNvSpPr>
          <p:nvPr/>
        </p:nvSpPr>
        <p:spPr>
          <a:xfrm>
            <a:off x="261256" y="339634"/>
            <a:ext cx="9710057" cy="7576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kumimoji="0" lang="ru-RU" sz="2400" b="1" i="0" u="none" strike="noStrike" kern="1200" cap="all" spc="0" normalizeH="0" noProof="0" dirty="0" smtClean="0">
                <a:ln w="3175" cmpd="sng"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программы:</a:t>
            </a:r>
            <a:endParaRPr kumimoji="0" lang="ru-RU" sz="2400" b="1" i="0" u="none" strike="noStrike" kern="1200" cap="all" spc="0" normalizeH="0" baseline="0" noProof="0" dirty="0">
              <a:ln w="3175" cmpd="sng"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861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6FBB00-2495-7B6F-ACBD-A92C8077A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7767" y="2808788"/>
            <a:ext cx="2894896" cy="384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C883C5-4D24-11E4-3E7F-8F35972957F8}"/>
              </a:ext>
            </a:extLst>
          </p:cNvPr>
          <p:cNvSpPr txBox="1"/>
          <p:nvPr/>
        </p:nvSpPr>
        <p:spPr>
          <a:xfrm>
            <a:off x="226508" y="168421"/>
            <a:ext cx="8987162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Формировать у воспитанников представления и понятия о положительных чертах характера (доброта, ответственность, честность, трудолюбие, милосердие и др.), демонстрируя их проявление в отношениях с обществом, семьей, другими людьми, в труде, отношении к себе и окружающему миру, опираясь на православные христианские ценности.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воспитанников понимание взаимосвязи между православными христианскими ценностями и положительными чертами характера.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стремление воспитанников к самовоспитанию нравственных и волевых качеств личности через практическое применение полученных знаний и умений.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осознанного выбора воспитанниками нравственных ориентиров и ценностей.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формированию у воспитанников мотивации к самосовершенствованию и самореализации на основе духовно-нравственных принципов.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90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E6B3C0-AD73-2787-B3D7-663BA85EDA28}"/>
              </a:ext>
            </a:extLst>
          </p:cNvPr>
          <p:cNvSpPr txBox="1"/>
          <p:nvPr/>
        </p:nvSpPr>
        <p:spPr>
          <a:xfrm>
            <a:off x="266584" y="255340"/>
            <a:ext cx="11463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Научное обоснование программы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Основополагающей идеей программы является Концепция, разработанная отечественными учёными Яковлевой Н.Ф., Шиловой М.И. (Концепция воспитания нравственного деятельно-волевого характера).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F7BBF1-0870-0E65-FE70-57851A4C5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9568" y="2411112"/>
            <a:ext cx="3181063" cy="422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98646F2-88A5-DCB2-79A6-38ABBC22E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9838" y="2419819"/>
            <a:ext cx="3181063" cy="422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5370BD-CD56-0CAD-BC9A-35B413F1C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46" y="2411112"/>
            <a:ext cx="3181063" cy="422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1451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C15647-926A-1428-24AC-F165A7AEF6EB}"/>
              </a:ext>
            </a:extLst>
          </p:cNvPr>
          <p:cNvSpPr txBox="1"/>
          <p:nvPr/>
        </p:nvSpPr>
        <p:spPr>
          <a:xfrm>
            <a:off x="217713" y="175101"/>
            <a:ext cx="11669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Всеобщая декларация прав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24.06.1999 № 120-ФЗ «Об основах системы профилактики безнадзорности и правонарушений несовершеннолетних»;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24.07.88 № 124-ФЗ «Об основных гарантиях прав ребенка в Российской Федерации»;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Красноярского края от 02.11.00 № 12-961 «О защите прав ребёнка».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C2F14F-B338-F08E-0508-D8DF8AFFF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84" y="3340224"/>
            <a:ext cx="258183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FFE603-A67D-813E-2275-E82BBB012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6736" y="3340224"/>
            <a:ext cx="2581836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25CF6B6-9802-7359-99AB-B93F0C3912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5782" y="3349741"/>
            <a:ext cx="2514993" cy="334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425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4A732C-AC37-CF22-8F5D-12532A4A39E9}"/>
              </a:ext>
            </a:extLst>
          </p:cNvPr>
          <p:cNvSpPr txBox="1"/>
          <p:nvPr/>
        </p:nvSpPr>
        <p:spPr>
          <a:xfrm>
            <a:off x="600891" y="648070"/>
            <a:ext cx="10981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программы и периодичность занятий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Данная программа рассчитана на срок 3 месяца, с периодичностью занятий 1 раз в неделю. Программа носит циклический характер, то есть повторяется через определённый промежуток времени.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B67376-7861-5858-46B8-EEEE5DA94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38" y="3204839"/>
            <a:ext cx="4309484" cy="324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DAF01B-CF70-2F98-0014-7111234CE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887" y="2698811"/>
            <a:ext cx="3913841" cy="401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053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E72BF-B46F-7FB0-1621-DB711F45C9AC}"/>
              </a:ext>
            </a:extLst>
          </p:cNvPr>
          <p:cNvSpPr txBox="1"/>
          <p:nvPr/>
        </p:nvSpPr>
        <p:spPr>
          <a:xfrm>
            <a:off x="148806" y="193026"/>
            <a:ext cx="11929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программы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Обеспечивают реализацию этой программы: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психолог, воспитатели, священник.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Материальные ресурсы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сенсорная комната, игровая комната для воспитанников, мультимедийное пособие </a:t>
            </a:r>
            <a:r>
              <a:rPr 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Программе используется мультимедийное пособие «Дорога к Храму» - ООО «Телерадиокомпания «Мироздание», Москва, 2015 – сборник просветительских материалов и видеопрограмм, адресованных преподавателям, воспитателям, родителям),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мультимедийное оборудование и программы, оргтехника.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E37429-043C-1FCA-D917-05C7FC475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063" y="3755253"/>
            <a:ext cx="3753182" cy="282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54CEEF-D71A-F743-D61D-A61609642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5573" y="3302407"/>
            <a:ext cx="3753183" cy="282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6B08B7B-E9F5-2029-5EA6-AC4A40D08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084" y="3755252"/>
            <a:ext cx="3753183" cy="282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52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A5D69D-A08A-FA35-0CA3-F09F432B42E5}"/>
              </a:ext>
            </a:extLst>
          </p:cNvPr>
          <p:cNvSpPr txBox="1"/>
          <p:nvPr/>
        </p:nvSpPr>
        <p:spPr>
          <a:xfrm>
            <a:off x="367366" y="315960"/>
            <a:ext cx="1123913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разделы и мероприятия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Модуль «Нравственность».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Модуль «Бог».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Модуль «Мир Видимый и мир Невидимый».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Православной книги (развивающее мероприятие, книжная выставка-просмотр).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«Сделаем мир зелёным» (облагораживание приусадебного участка Свято-Троицкого прихода).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участие в Районном детском творческом фестивале «Пасха Православная».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славянской письменности и культуры.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Всероссийская акция «Михайловские дни – неделя за жизнь».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Всероссийская акция «Крылья Ангела», посвященная Дню матери.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Мероприятие, посвященное международному Дню инвалидов «Сильные духом!».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благодарности родителям «Спасибо за жизнь!».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05090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779</TotalTime>
  <Words>458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«СВЕЧА НЕГАСИМАЯ»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«СВЕЧА НЕГАСИМАЯ»</dc:title>
  <dc:creator>ПК</dc:creator>
  <cp:lastModifiedBy>Реабилитация КГБУ СО КЦСОН Сухобузимский</cp:lastModifiedBy>
  <cp:revision>9</cp:revision>
  <dcterms:created xsi:type="dcterms:W3CDTF">2023-07-17T05:06:58Z</dcterms:created>
  <dcterms:modified xsi:type="dcterms:W3CDTF">2025-02-04T05:12:26Z</dcterms:modified>
</cp:coreProperties>
</file>