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1" r:id="rId2"/>
    <p:sldId id="271" r:id="rId3"/>
    <p:sldId id="272" r:id="rId4"/>
    <p:sldId id="267" r:id="rId5"/>
    <p:sldId id="268" r:id="rId6"/>
    <p:sldId id="273" r:id="rId7"/>
    <p:sldId id="269" r:id="rId8"/>
    <p:sldId id="270" r:id="rId9"/>
  </p:sldIdLst>
  <p:sldSz cx="9144000" cy="6858000" type="screen4x3"/>
  <p:notesSz cx="6858000" cy="9144000"/>
  <p:embeddedFontLst>
    <p:embeddedFont>
      <p:font typeface="Matilda" charset="0"/>
      <p:regular r:id="rId10"/>
    </p:embeddedFon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A0000"/>
    <a:srgbClr val="660066"/>
    <a:srgbClr val="99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21.03.2025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691680" y="1034905"/>
            <a:ext cx="6480720" cy="3834255"/>
            <a:chOff x="1115616" y="2955212"/>
            <a:chExt cx="7165477" cy="390576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955212"/>
              <a:ext cx="7165477" cy="12675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8A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atilda" pitchFamily="2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15616" y="6400070"/>
              <a:ext cx="7165477" cy="4609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8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  <a:cs typeface="Arial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8D45F2F-00E9-54DC-5F66-DB063EE9052B}"/>
              </a:ext>
            </a:extLst>
          </p:cNvPr>
          <p:cNvSpPr txBox="1"/>
          <p:nvPr/>
        </p:nvSpPr>
        <p:spPr>
          <a:xfrm>
            <a:off x="1331640" y="721335"/>
            <a:ext cx="7526640" cy="5519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500"/>
              </a:spcBef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Комплексная программа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500"/>
              </a:spcBef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формирования здорового образа жизни среди детей и молодёжи</a:t>
            </a:r>
          </a:p>
          <a:p>
            <a:pPr algn="ctr">
              <a:spcBef>
                <a:spcPts val="500"/>
              </a:spcBef>
              <a:spcAft>
                <a:spcPts val="1000"/>
              </a:spcAft>
              <a:buNone/>
            </a:pP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ru-RU" sz="6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ВЫБИРАЕМ ЖИЗНЬ</a:t>
            </a:r>
          </a:p>
          <a:p>
            <a:pPr algn="r">
              <a:spcBef>
                <a:spcPts val="500"/>
              </a:spcBef>
              <a:spcAft>
                <a:spcPts val="1000"/>
              </a:spcAft>
            </a:pPr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500"/>
              </a:spcBef>
              <a:spcAft>
                <a:spcPts val="1000"/>
              </a:spcAft>
            </a:pPr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500"/>
              </a:spcBef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КГБУ СО «КЦСОН «Сухобузимский»</a:t>
            </a:r>
          </a:p>
          <a:p>
            <a:pPr algn="r">
              <a:spcBef>
                <a:spcPts val="500"/>
              </a:spcBef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 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социальной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работе </a:t>
            </a:r>
            <a:r>
              <a:rPr lang="ru-RU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ОСПСиД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500"/>
              </a:spcBef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Решетова Елена Викторовна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982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00042"/>
            <a:ext cx="7329510" cy="654032"/>
          </a:xfrm>
        </p:spPr>
        <p:txBody>
          <a:bodyPr/>
          <a:lstStyle/>
          <a:p>
            <a:pPr algn="l"/>
            <a: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8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214422"/>
            <a:ext cx="8001024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и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подростков ценностного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отношения к здоровью, обучение их навыкам ЗОЖ и снижение факторов риска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развития заболеваний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1026" name="Picture 2" descr="C:\Users\22691\Downloads\zoz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928934"/>
            <a:ext cx="4414228" cy="3249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85852" y="500042"/>
            <a:ext cx="7329510" cy="654032"/>
          </a:xfrm>
        </p:spPr>
        <p:txBody>
          <a:bodyPr/>
          <a:lstStyle/>
          <a:p>
            <a:pPr algn="l"/>
            <a: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программы:</a:t>
            </a:r>
            <a:endParaRPr lang="ru-RU" sz="28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72EDC38-C9F6-002F-BC71-A4D594D43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142984"/>
            <a:ext cx="7000924" cy="48577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CE1BAF0-949D-0AEB-E61B-F4E7C9DE9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857232"/>
            <a:ext cx="7429552" cy="492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8182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8D529D9-D465-D50A-C333-6FF77324D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500042"/>
            <a:ext cx="5500726" cy="585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421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714883"/>
            <a:ext cx="2357454" cy="1817797"/>
          </a:xfrm>
          <a:prstGeom prst="rect">
            <a:avLst/>
          </a:prstGeom>
          <a:noFill/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285852" y="500042"/>
            <a:ext cx="7329510" cy="65403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Ожидаемые</a:t>
            </a:r>
            <a:r>
              <a:rPr kumimoji="0" lang="ru-RU" sz="2800" b="1" i="0" u="sng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результаты</a:t>
            </a: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214422"/>
            <a:ext cx="7429552" cy="3884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ru-RU" sz="27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Улучшение физического и психического здоровья детей и подростков, снижение распространенности вредных привычек, повышение уровня знаний о здоровом образе жизни и формирование навыков его ведения, изменение поведения в сторону здорового образа жизни, создание благоприятной среды для его формирования.</a:t>
            </a:r>
            <a:endParaRPr lang="ru-RU" sz="27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9766A3-38D6-9D44-069A-4C83A3285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785818"/>
          </a:xfrm>
        </p:spPr>
        <p:txBody>
          <a:bodyPr/>
          <a:lstStyle/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анятия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Сухобузимском филиале</a:t>
            </a:r>
            <a:b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раевого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государственного бюджетного профессионального образовательного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 «Красноярский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аграрный техникум»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98A9AF0E-A766-1F96-F7A5-FD34DC17AF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7290" y="1571612"/>
            <a:ext cx="3528393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9924213B-BEF9-7916-A2E0-91894FC0097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3789040"/>
            <a:ext cx="363991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84451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00BBE-52C5-9839-AB17-8A8AC88B6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/>
              <a:t/>
            </a:r>
            <a:br>
              <a:rPr lang="ru-RU" sz="1400" dirty="0"/>
            </a:b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 в МКОУ «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МИНДЕРЛИНСКАЯ СРЕДНЯЯ ШКОЛА»</a:t>
            </a:r>
            <a:endParaRPr lang="ru-RU" sz="1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CB52E3B-0D32-14BC-CE5D-D892DA5A3F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071547"/>
            <a:ext cx="3714776" cy="2674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08CA7507-9E53-71D6-46E1-B62B6FB2D7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3714752"/>
            <a:ext cx="3754760" cy="2594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35154277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8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C0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103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Matilda</vt:lpstr>
      <vt:lpstr>Times New Roman</vt:lpstr>
      <vt:lpstr>Calibri</vt:lpstr>
      <vt:lpstr>1_Тема Office</vt:lpstr>
      <vt:lpstr>Слайд 1</vt:lpstr>
      <vt:lpstr>Цель:</vt:lpstr>
      <vt:lpstr>Задачи программы:</vt:lpstr>
      <vt:lpstr>Слайд 4</vt:lpstr>
      <vt:lpstr>Слайд 5</vt:lpstr>
      <vt:lpstr>Слайд 6</vt:lpstr>
      <vt:lpstr>Занятия в  Сухобузимском филиале  Краевого государственного бюджетного профессионального образовательного учреждения «Красноярский аграрный техникум»</vt:lpstr>
      <vt:lpstr> Мероприятия в МКОУ «МИНДЕРЛИНСКАЯ СРЕДНЯЯ ШКОЛА»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Реабилитация КГБУ СО КЦСОН Сухобузимский</cp:lastModifiedBy>
  <cp:revision>86</cp:revision>
  <dcterms:created xsi:type="dcterms:W3CDTF">2014-07-06T18:18:01Z</dcterms:created>
  <dcterms:modified xsi:type="dcterms:W3CDTF">2025-03-21T07:35:29Z</dcterms:modified>
</cp:coreProperties>
</file>