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441881_14-p-fon-dlya-prezentatsii-pro-rossiyu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46" y="0"/>
            <a:ext cx="91901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7"/>
            <a:ext cx="6357982" cy="107156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КГБУ СО «КЦСОН «Сухобузимский»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357298"/>
            <a:ext cx="6429420" cy="3286148"/>
          </a:xfrm>
        </p:spPr>
        <p:txBody>
          <a:bodyPr>
            <a:normAutofit fontScale="92500" lnSpcReduction="20000"/>
          </a:bodyPr>
          <a:lstStyle/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Патриотический кружок </a:t>
            </a:r>
          </a:p>
          <a:p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«ПАТРИОТ»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кружка: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Рассказова Ольга Александровна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29400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2013 году на базе КГБУ СО КЦСОН «Сухобузимский» был создан патриотический кружок «Патриот»,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которого создание условий, способствующих формированию социально активной личности, гражданина и патриота, обладающего чувством национальной гордости, любви к Отечеству, своему народу и готового к его защите.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Рисунок 6" descr="C:\Users\Ноутбук\Desktop\фото 25\Di77kESoVx49h9E1U6qSmM_RvGaFQ0S5O_lEErkDcKbiEPOC_Rm11cuQ3YcgiNLO9dm2LRw_VvGNi5DVeK8gTL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48"/>
            <a:ext cx="3447248" cy="246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C:\Users\Ноутбук\Desktop\фото 25\JxPm2Sq-2MxRI_OlRj_EqBMZpKZNFn3w5NR6S7CJsPuK_rGsDvr2IBQzCnNRq3SSI0BiGQmvGdkGxWYqc04bTrHh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00438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072362" cy="2357454"/>
          </a:xfrm>
        </p:spPr>
        <p:txBody>
          <a:bodyPr>
            <a:normAutofit fontScale="90000"/>
          </a:bodyPr>
          <a:lstStyle/>
          <a:p>
            <a:pPr algn="l" fontAlgn="base">
              <a:buFont typeface="Courier New" pitchFamily="49" charset="0"/>
              <a:buChar char="o"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Задачи: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1 - Изучение истории Отечества, значимых исторических событий и личностей.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2 -  Формирование знаний о культуре, традициях и обычаях народов России.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3 - Понимание символики государства (герб, флаг, гимн).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4 - Понимание роли гражданина в жизни страны и общества.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5 -  Знакомство с правами и обязанностями граждан РФ.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6 -  Развитие чувства гордости за свою Родину и её достижения.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7 -  Воспитание чувства ответственности за сохранение исторического и культурного наследия.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8- Развитие коммуникативных навыков и умения работать в команде.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9 -  Формирование гражданской позиции.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10 -  Воспитание патриотизма, любви к Родине и уважения к её истории.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11-  Воспитание уважения к старшему поколению, ветеранам и защитникам Отечества.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12 -  Развитие толерантности и уважения к другим культурам и народам.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13 -  Формирование нравственных ценностей.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C:\Users\Ноутбук\Desktop\фото 25\ckrlOB83dbI1Wei65cNrgAvT5b99cGgWlVwYPZijvSWDzt7rYOUbsFC14zVmE58xakjrn3cK14EZDK9yrjeI0HQ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786322"/>
            <a:ext cx="3071834" cy="197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оутбук\Desktop\фото 25\aIaDRfS5v2KxvUZ8DeY4BImpn_sebAuWIvVKJYqp0vLwaXmIi4PWzdHWoYEPNSLc3Dhk9xSuV74XUD9jOlCiJg1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14884"/>
            <a:ext cx="278608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29444" cy="16541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 кружка «Патриот» - инициатор проведения культурно-массовых мероприятий в Сухобузимском районе.</a:t>
            </a:r>
            <a:endParaRPr lang="ru-RU" sz="2200" b="1" dirty="0"/>
          </a:p>
        </p:txBody>
      </p:sp>
      <p:pic>
        <p:nvPicPr>
          <p:cNvPr id="6" name="Рисунок 5" descr="C:\Users\Ноутбук\Desktop\фото 25\TzfO6Y-hLuelOltJatpEDvMVMZ-xbbmqFmIHuz8yVVJGF2-sk-K4h0dPe5BmgnbLSDLw0ss9KJUVRm97icUDQKl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1643051"/>
            <a:ext cx="2071701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Ноутбук\Desktop\фото 25\smmXsFIY8h1FOPhg6QF_V6ZfrVDAJBbw13w4GSa_A4ni9SyPpdqNI_V2lKZKoTjc5Qa9So3OOwN9a9dso2eyjkCG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14884"/>
            <a:ext cx="292895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оутбук\Desktop\фото 25\6UHLFl3YxICID49mHJhPBKFb5uOitMfFOndAPw8VtxFWtGQNzHFOfyZkRsMP9ddXJ7nPcOxTKfg1nt1314uepMy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643051"/>
            <a:ext cx="223361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215238" cy="1725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Воспитанники кружка «Патриот»  принимают участие в изготовлении открыток и поделок к праздникам и конкурсам районного и Краевого масштаба</a:t>
            </a:r>
            <a:endParaRPr lang="ru-RU" sz="3600" b="1" dirty="0"/>
          </a:p>
        </p:txBody>
      </p:sp>
      <p:pic>
        <p:nvPicPr>
          <p:cNvPr id="7" name="Рисунок 6" descr="C:\Users\Ноутбук\Desktop\фото 25\WuWB-_g0Axh0AkRF6n4bowQBFdxy6xQ0E-oMWmrjD6ncJo_IAfP4ME0tJ8QfWOVolEQnknFbS-g-RmFcJ_GRp8Z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Ноутбук\Desktop\фото 25\mwffbwQyEoIhV1J74V_j0wglfGj0nbFKeMwjtAnPOFrO0Xc3lukY-tLagJC3VzbMVU-VEi779WEN2UtUTQqZ9Gmz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71810"/>
            <a:ext cx="264320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29576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кружке «Патриот» действует патриотический рейд «Забота» - ребята ухаживают  и благоустраивают  заброшенные  захоронения участников Великой Отечественной войны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оутбук\Desktop\фото 25\HSjFcIUN1LsjY_iH_LZszXj7LYBdmlgySuJS41U9iUer8EAMEodXR6PKtRoGQq96MoAFT47lQ7HUdLb2YIyhotP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2857520" cy="214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оутбук\Desktop\фото 25\0WURdJGpnaYgNvh06KsseapNQ2wCIVqqdnBLxjWo6sXOww885BExncejPoxKeCz9AFV_2-XVYj78TsgPvCw0cI_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71810"/>
            <a:ext cx="2990850" cy="22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Ноутбук\Desktop\фото 25\69b8Mf-16N_-xyzcVoDTATSOFQ8fheR7nBf7GCXhFl6b1KxKWfMkNrrLsUaC6MBdpO10yXpmo4TXoJWX7jwBGsV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357694"/>
            <a:ext cx="2819400" cy="211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657964" cy="78581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кружка «Патриот» строится на тесном взаимодействии с различными организациями и коллективами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Сухобузимского района</a:t>
            </a:r>
            <a:endParaRPr lang="ru-RU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3071810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Вокальная студия «Поющие сердца»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300037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Межпоселенческий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Дом культуры»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593467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МБУ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Сухобузимский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районный краеведческий музей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5929330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семьями  участников СВО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Ноутбук\Desktop\фото 25\OeY404qUPXFArH3KvnJbCV_fOfIKXLDB1o526Cf9V_jJnqgcLkwRsFXcsbhNfoImOBVU2SmDBPCl1KqC0cL0dan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86190"/>
            <a:ext cx="2733673" cy="212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Ноутбук\Desktop\фото 25\sd89ucMwtJecQIYcS3Zy-UBJCFDLaqXaizpRadWpwRQdM0oelV9BhA7w6sYSjq49zEIHYB-7iqJK9zsXkGFsU4w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071546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Ноутбук\Downloads\_xEkkSlcQE3eGKLg0xorgBa7-HwIY47goB54ev2yLY9BQmAGcKo4l076h-zvU5XkLT3zaniNz4_969cdcCm7y3a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928670"/>
            <a:ext cx="275272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Ноутбук\Desktop\фото 25\J3kKN_Dr40rn9c4PJ1c9qgd9kOg_DtRaduqwU0cjnUKAkLGb_emqDjh4xlgriGZFt9iwW1XMyq3RKWFVLio7Xcj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643314"/>
            <a:ext cx="2905125" cy="218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un9-14.userapi.com/impg/u0exWvOFoG-A3D4mq7SqpxdTpYKKZgY7lw_z1g/AUhfCjmJjeI.jpg?size=813x1080&amp;quality=95&amp;sign=ac255bf163d9895c8a0f8b0d750659a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1514">
            <a:off x="6739037" y="3706344"/>
            <a:ext cx="1979879" cy="263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572032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успехи и достижения!!!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оутбук\Desktop\Снимок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3973">
            <a:off x="3511286" y="4076915"/>
            <a:ext cx="1700213" cy="24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Ноутбук\Desktop\фото 25\c_fMZpjZSE_1CC-mJ5fFdCap2xlivSfrQEFZDWZnf8pEqHcYALbFjKoKP4u0QRH55J18c6lXZBc4QIBY6HR4-T5x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87669">
            <a:off x="1942688" y="1419978"/>
            <a:ext cx="1836103" cy="282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C:\Users\Ноутбук\Desktop\Снимок3333.PN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 rot="20620431">
            <a:off x="4711617" y="981775"/>
            <a:ext cx="1792449" cy="277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169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КГБУ СО «КЦСОН «Сухобузимский»</vt:lpstr>
      <vt:lpstr>В 2013 году на базе КГБУ СО КЦСОН «Сухобузимский» был создан патриотический кружок «Патриот», основная цель которого создание условий, способствующих формированию социально активной личности, гражданина и патриота, обладающего чувством национальной гордости, любви к Отечеству, своему народу и готового к его защите. </vt:lpstr>
      <vt:lpstr>                                           Задачи:   1 - Изучение истории Отечества, значимых исторических событий и личностей. 2 -  Формирование знаний о культуре, традициях и обычаях народов России. 3 - Понимание символики государства (герб, флаг, гимн). 4 - Понимание роли гражданина в жизни страны и общества. 5 -  Знакомство с правами и обязанностями граждан РФ. 6 -  Развитие чувства гордости за свою Родину и её достижения. 7 -  Воспитание чувства ответственности за сохранение исторического и культурного наследия. 8- Развитие коммуникативных навыков и умения работать в команде. 9 -  Формирование гражданской позиции. 10 -  Воспитание патриотизма, любви к Родине и уважения к её истории. 11-  Воспитание уважения к старшему поколению, ветеранам и защитникам Отечества. 12 -  Развитие толерантности и уважения к другим культурам и народам. 13 -  Формирование нравственных ценностей.   </vt:lpstr>
      <vt:lpstr>Руководитель кружка «Патриот» - инициатор проведения культурно-массовых мероприятий в Сухобузимском районе.</vt:lpstr>
      <vt:lpstr>Воспитанники кружка «Патриот»  принимают участие в изготовлении открыток и поделок к праздникам и конкурсам районного и Краевого масштаба</vt:lpstr>
      <vt:lpstr>В кружке «Патриот» действует патриотический рейд «Забота» - ребята ухаживают  и благоустраивают  заброшенные  захоронения участников Великой Отечественной войны</vt:lpstr>
      <vt:lpstr>Работа кружка «Патриот» строится на тесном взаимодействии с различными организациями и коллективами  Сухобузимского района</vt:lpstr>
      <vt:lpstr>Наши успехи и достижения!!!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КГБУ СО КЦСОН «Сухобузимский»</dc:title>
  <dc:creator>Ноутбук</dc:creator>
  <cp:lastModifiedBy>Реабилитация КГБУ СО КЦСОН Сухобузимский</cp:lastModifiedBy>
  <cp:revision>84</cp:revision>
  <dcterms:created xsi:type="dcterms:W3CDTF">2023-08-05T10:09:17Z</dcterms:created>
  <dcterms:modified xsi:type="dcterms:W3CDTF">2025-12-22T03:35:20Z</dcterms:modified>
</cp:coreProperties>
</file>