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45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23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517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5805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36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60877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74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240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33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55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6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2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5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3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66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9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946456-B42E-471B-8DD3-C6D6D9929BC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123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91383F-B293-0C24-B2A1-B55232F88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49" y="4122541"/>
            <a:ext cx="6400800" cy="1154261"/>
          </a:xfrm>
        </p:spPr>
        <p:txBody>
          <a:bodyPr/>
          <a:lstStyle/>
          <a:p>
            <a:r>
              <a:rPr lang="ru-RU" dirty="0"/>
              <a:t>Программа духовно-нравственного воспитания несовершеннолетних с признаками социальной дезадаптации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7E9F21-10ED-9CEF-C6C8-5C74EECFEBE5}"/>
              </a:ext>
            </a:extLst>
          </p:cNvPr>
          <p:cNvSpPr txBox="1"/>
          <p:nvPr/>
        </p:nvSpPr>
        <p:spPr>
          <a:xfrm>
            <a:off x="6587231" y="4935984"/>
            <a:ext cx="484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Составитель: </a:t>
            </a:r>
            <a:r>
              <a:rPr lang="ru-RU" sz="1600" dirty="0" err="1"/>
              <a:t>Турутина</a:t>
            </a:r>
            <a:r>
              <a:rPr lang="ru-RU" sz="1600" dirty="0"/>
              <a:t> Т.А., психолог социально-реабилитационного отделения для несовершеннолетних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973589-CE09-3A5B-B2C6-2934D6823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080" y="1112519"/>
            <a:ext cx="8001000" cy="2971801"/>
          </a:xfrm>
        </p:spPr>
        <p:txBody>
          <a:bodyPr/>
          <a:lstStyle/>
          <a:p>
            <a:r>
              <a:rPr lang="ru-RU" dirty="0"/>
              <a:t>«СВЕЧА НЕГАСИМАЯ»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66FA63C-8CCB-F2B1-D859-3647ACFF7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1961" y="177554"/>
            <a:ext cx="3616066" cy="27226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8808DDC-1562-356F-ECAA-2527E462A5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3216" y="552913"/>
            <a:ext cx="4307016" cy="32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72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ED388A-2CAE-FD2C-928D-FD1FDDBC0BB8}"/>
              </a:ext>
            </a:extLst>
          </p:cNvPr>
          <p:cNvSpPr txBox="1"/>
          <p:nvPr/>
        </p:nvSpPr>
        <p:spPr>
          <a:xfrm>
            <a:off x="319596" y="435006"/>
            <a:ext cx="110882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Цель программы</a:t>
            </a:r>
          </a:p>
          <a:p>
            <a:endParaRPr lang="ru-RU" sz="3200" dirty="0"/>
          </a:p>
          <a:p>
            <a:r>
              <a:rPr lang="ru-RU" sz="2000" dirty="0">
                <a:solidFill>
                  <a:schemeClr val="bg1"/>
                </a:solidFill>
              </a:rPr>
              <a:t>Конструирование в социально-реабилитационном отделении для несовершеннолетних среды воспитания, направленной на становление духовно-нравственной направленности личности подростков-воспитанников.</a:t>
            </a:r>
          </a:p>
          <a:p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42151A-3A99-B807-C17B-872354FE2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21" y="2703829"/>
            <a:ext cx="4946180" cy="37241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6F761E-A194-1376-6529-3B3C96C1A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627" y="2612763"/>
            <a:ext cx="2868880" cy="38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86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C883C5-4D24-11E4-3E7F-8F35972957F8}"/>
              </a:ext>
            </a:extLst>
          </p:cNvPr>
          <p:cNvSpPr txBox="1"/>
          <p:nvPr/>
        </p:nvSpPr>
        <p:spPr>
          <a:xfrm>
            <a:off x="461639" y="612559"/>
            <a:ext cx="114877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Задачи программы: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Развивать представления и понятия о положительных чертах характера личности, об их проявлениях в отношении к обществу, семье, людям, труду, самому себе, миру вещей, через приобщение к Православным христианским ценностям.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Актуализировать стремление воспитанников к самовоспитанию нравственных деятельно-волевых свойств характера.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259946-36FC-E352-C96A-20A64D34C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955" y="2835662"/>
            <a:ext cx="2946803" cy="38447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433865-CF27-D80A-7DC7-8DC477FEE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6056" y="2835662"/>
            <a:ext cx="3384558" cy="37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90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E6B3C0-AD73-2787-B3D7-663BA85EDA28}"/>
              </a:ext>
            </a:extLst>
          </p:cNvPr>
          <p:cNvSpPr txBox="1"/>
          <p:nvPr/>
        </p:nvSpPr>
        <p:spPr>
          <a:xfrm>
            <a:off x="736847" y="603682"/>
            <a:ext cx="108307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Научное обоснование программы</a:t>
            </a:r>
          </a:p>
          <a:p>
            <a:endParaRPr lang="ru-RU" dirty="0"/>
          </a:p>
          <a:p>
            <a:r>
              <a:rPr lang="ru-RU" sz="2000" dirty="0">
                <a:solidFill>
                  <a:schemeClr val="bg1"/>
                </a:solidFill>
              </a:rPr>
              <a:t>Основополагающей идеей программы является Концепция, разработанная отечественными учёными Яковлевой Н.Ф., Шиловой М.И. (Концепция воспитания нравственного деятельно-волевого характера).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2E7DC8-A5FB-5E1C-6945-A34C022DC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293" y="2663301"/>
            <a:ext cx="6386166" cy="37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51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C15647-926A-1428-24AC-F165A7AEF6EB}"/>
              </a:ext>
            </a:extLst>
          </p:cNvPr>
          <p:cNvSpPr txBox="1"/>
          <p:nvPr/>
        </p:nvSpPr>
        <p:spPr>
          <a:xfrm>
            <a:off x="337351" y="506027"/>
            <a:ext cx="113545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Нормативно-правовая база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Всеобщая декларация прав человека;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Конвенция о правах ребенка;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Федеральный закон от 24.06.1999 № 120-ФЗ «Об основах системы профилактики безнадзорности и правонарушений несовершеннолетних»;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Федеральный закон от 24.07.88 № 124-ФЗ «Об основных гарантиях прав ребенка в Российской Федерации»;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Закон Красноярского края от 02.11.00 № 12-961 «О защите прав ребёнка».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B6C76B-3774-15A4-333D-438DDD43B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120" y="3429000"/>
            <a:ext cx="4024439" cy="3030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5F3F14-8DB5-1637-E1AC-4179E5E95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4779" y="3397864"/>
            <a:ext cx="4148727" cy="31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25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4A732C-AC37-CF22-8F5D-12532A4A39E9}"/>
              </a:ext>
            </a:extLst>
          </p:cNvPr>
          <p:cNvSpPr txBox="1"/>
          <p:nvPr/>
        </p:nvSpPr>
        <p:spPr>
          <a:xfrm>
            <a:off x="772357" y="648070"/>
            <a:ext cx="1040462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Продолжительность программы и периодичность занятий</a:t>
            </a:r>
          </a:p>
          <a:p>
            <a:endParaRPr lang="ru-RU" dirty="0"/>
          </a:p>
          <a:p>
            <a:r>
              <a:rPr lang="ru-RU" sz="2000" dirty="0">
                <a:solidFill>
                  <a:schemeClr val="bg1"/>
                </a:solidFill>
              </a:rPr>
              <a:t>Данная программа рассчитана на срок 3 месяца, с периодичностью занятий 1 раз в неделю. Программа носит циклический характер, то есть повторяется через определённый промежуток времени.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CEFDEE-EFCF-A1E4-5FC1-1E2000BBB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17" y="3190271"/>
            <a:ext cx="4415150" cy="33836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380455-A5B8-126A-134F-42A902881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190270"/>
            <a:ext cx="4493902" cy="33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53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BE72BF-B46F-7FB0-1621-DB711F45C9AC}"/>
              </a:ext>
            </a:extLst>
          </p:cNvPr>
          <p:cNvSpPr txBox="1"/>
          <p:nvPr/>
        </p:nvSpPr>
        <p:spPr>
          <a:xfrm>
            <a:off x="497150" y="532660"/>
            <a:ext cx="1106157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Ресурсное обеспечение программы</a:t>
            </a:r>
          </a:p>
          <a:p>
            <a:endParaRPr lang="ru-RU" dirty="0"/>
          </a:p>
          <a:p>
            <a:r>
              <a:rPr lang="ru-RU" sz="2000" dirty="0">
                <a:solidFill>
                  <a:schemeClr val="bg1"/>
                </a:solidFill>
              </a:rPr>
              <a:t>Обеспечивают реализацию этой программы: психолог, воспитатели, священник.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Материальные ресурсы: сенсорная комната, игровая комната для воспитанников, мультимедийное пособие </a:t>
            </a:r>
            <a:r>
              <a:rPr lang="ru-RU" sz="2000" i="1" dirty="0">
                <a:solidFill>
                  <a:schemeClr val="bg1"/>
                </a:solidFill>
              </a:rPr>
              <a:t>(в Программе используется мультимедийное пособие «Дорога к Храму» - ООО «Телерадиокомпания «Мироздание», Москва, 2015 – сборник просветительских материалов и видеопрограмм, адресованных преподавателям, воспитателям, родителям), </a:t>
            </a:r>
            <a:r>
              <a:rPr lang="ru-RU" sz="2000" dirty="0">
                <a:solidFill>
                  <a:schemeClr val="bg1"/>
                </a:solidFill>
              </a:rPr>
              <a:t>мультимедийное оборудование и программы, оргтехника.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D72DAF-D977-506E-F09E-E02C863E1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8934" y="3419287"/>
            <a:ext cx="2974639" cy="31013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A596285-3D2A-5A2D-3F6F-FEC903419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1844" y="3320249"/>
            <a:ext cx="3045398" cy="3200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8D5C07-9467-00B2-DF9A-0E2FBDF638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904" y="3534004"/>
            <a:ext cx="3814277" cy="28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2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A5D69D-A08A-FA35-0CA3-F09F432B42E5}"/>
              </a:ext>
            </a:extLst>
          </p:cNvPr>
          <p:cNvSpPr txBox="1"/>
          <p:nvPr/>
        </p:nvSpPr>
        <p:spPr>
          <a:xfrm>
            <a:off x="541538" y="585926"/>
            <a:ext cx="1123913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Основные разделы и мероприятия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Модуль «Нравственность».</a:t>
            </a:r>
          </a:p>
          <a:p>
            <a:r>
              <a:rPr lang="ru-RU" sz="2000" dirty="0">
                <a:solidFill>
                  <a:schemeClr val="bg1"/>
                </a:solidFill>
              </a:rPr>
              <a:t>2. Модуль «Бог».</a:t>
            </a:r>
          </a:p>
          <a:p>
            <a:r>
              <a:rPr lang="ru-RU" sz="2000" dirty="0">
                <a:solidFill>
                  <a:schemeClr val="bg1"/>
                </a:solidFill>
              </a:rPr>
              <a:t>3. Модуль «Мир Видимый и мир Невидимый».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День Православной книги (развивающее мероприятие, книжная выставка-просмотр).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Акция «Сделаем мир зелёным» (облагораживание приусадебного участка Свято-Троицкого прихода).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Организация и участие в Районном детском творческом фестивале «Пасха Православная».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День славянской письменности и культуры.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Всероссийская акция «Михайловские дни – неделя за жизнь».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Всероссийская акция «Крылья Ангела», посвященная Дню матери.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Мероприятие, посвященное международному Дню инвалидов «Сильные духом!».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День благодарности родителям «Спасибо за жизнь!».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05090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831</TotalTime>
  <Words>380</Words>
  <Application>Microsoft Office PowerPoint</Application>
  <PresentationFormat>Произвольный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«СВЕЧА НЕГАСИМАЯ»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«СВЕЧА НЕГАСИМАЯ»</dc:title>
  <dc:creator>ПК</dc:creator>
  <cp:lastModifiedBy>Реабилитация КГБУ СО КЦСОН Сухобузимский</cp:lastModifiedBy>
  <cp:revision>11</cp:revision>
  <dcterms:created xsi:type="dcterms:W3CDTF">2023-07-17T05:06:58Z</dcterms:created>
  <dcterms:modified xsi:type="dcterms:W3CDTF">2025-12-22T08:44:01Z</dcterms:modified>
</cp:coreProperties>
</file>