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70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1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6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40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4904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44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93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31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02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74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9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22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86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05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1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07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50F6-4010-41BA-95D8-C34B8FD2C927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609B4C-F9D2-4EC8-9D7B-5061E8275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7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28809">
            <a:off x="321038" y="3553097"/>
            <a:ext cx="2090059" cy="1175658"/>
          </a:xfrm>
          <a:prstGeom prst="rect">
            <a:avLst/>
          </a:prstGeom>
          <a:noFill/>
        </p:spPr>
      </p:pic>
      <p:pic>
        <p:nvPicPr>
          <p:cNvPr id="11276" name="Picture 1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2459" t="5910" r="10783" b="22358"/>
          <a:stretch>
            <a:fillRect/>
          </a:stretch>
        </p:blipFill>
        <p:spPr bwMode="auto">
          <a:xfrm>
            <a:off x="705393" y="5416729"/>
            <a:ext cx="1166949" cy="872434"/>
          </a:xfrm>
          <a:prstGeom prst="rect">
            <a:avLst/>
          </a:prstGeom>
          <a:noFill/>
        </p:spPr>
      </p:pic>
      <p:pic>
        <p:nvPicPr>
          <p:cNvPr id="11274" name="Picture 10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63020">
            <a:off x="2161799" y="4787942"/>
            <a:ext cx="2990000" cy="1217358"/>
          </a:xfrm>
          <a:prstGeom prst="rect">
            <a:avLst/>
          </a:prstGeom>
          <a:noFill/>
        </p:spPr>
      </p:pic>
      <p:pic>
        <p:nvPicPr>
          <p:cNvPr id="11272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63847">
            <a:off x="4833946" y="3383791"/>
            <a:ext cx="1148331" cy="1148331"/>
          </a:xfrm>
          <a:prstGeom prst="rect">
            <a:avLst/>
          </a:prstGeom>
          <a:noFill/>
        </p:spPr>
      </p:pic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16691">
            <a:off x="7127687" y="5361694"/>
            <a:ext cx="1831844" cy="117879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C89382-3418-B5EA-7731-844965BC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094" y="3650092"/>
            <a:ext cx="9404773" cy="48782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«Путешествие в мир профессий»</a:t>
            </a: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8C9902-C76A-03BB-1DD5-6E534E117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94" y="4155336"/>
            <a:ext cx="8673253" cy="109689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: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Бондарева Марина Павловна  </a:t>
            </a: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4174">
            <a:off x="7277280" y="304802"/>
            <a:ext cx="2046210" cy="1463040"/>
          </a:xfrm>
          <a:prstGeom prst="rect">
            <a:avLst/>
          </a:prstGeom>
          <a:noFill/>
        </p:spPr>
      </p:pic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66645">
            <a:off x="1006625" y="359452"/>
            <a:ext cx="2162322" cy="16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0" name="Picture 16" descr="Picture backgroun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61815" y="235130"/>
            <a:ext cx="1592755" cy="119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6945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2C91E0-8AD0-6418-645A-19C23484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09" y="228600"/>
            <a:ext cx="8596668" cy="68911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6885A375-4858-F199-BBAF-6D6B4E30F4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5417">
            <a:off x="786515" y="1151996"/>
            <a:ext cx="3911599" cy="5356087"/>
          </a:xfrm>
          <a:effectLst>
            <a:softEdge rad="63500"/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9AAA2B78-6578-5372-BEA6-ABE78E851A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1248">
            <a:off x="5517747" y="1103119"/>
            <a:ext cx="3911599" cy="5168449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210544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96202" y="357564"/>
            <a:ext cx="9583271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 – это не просто работа, это призвание, которое раскрывает наши таланты, помогает реализовать потенциал и внести свой уникальный вклад в мир.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976032-C586-DCA4-4CA7-D161F6DFE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7579">
            <a:off x="922473" y="2671546"/>
            <a:ext cx="2950103" cy="39334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977F8D-EB26-22A2-44AD-847C97C1C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9764" y="2375231"/>
            <a:ext cx="3807215" cy="24528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75843E4-9F6D-45D8-554B-1A4AAE46D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4860">
            <a:off x="7620762" y="2429430"/>
            <a:ext cx="3146716" cy="412509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24549-DAD7-3969-536F-DE0CDA4E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50" y="322217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6716" y="1157412"/>
            <a:ext cx="9354433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формирования у детей целостного представления о мире профессий, обогащения их знаний о различных видах профессиональной деятельности, развития умений и навыков, необходимых для осознанного профессионального самоопределения.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05A88A-C07B-4DE5-BCCC-F78F58ED3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650" y="3097798"/>
            <a:ext cx="7045768" cy="35116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4501701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5A36E2-91C2-3E55-ACD2-0108776E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67" y="186146"/>
            <a:ext cx="8596668" cy="68654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8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E703F5-8F35-126B-ECDC-A55F4DC6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34" y="994920"/>
            <a:ext cx="9144001" cy="40552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 Формирование у детей представлений о многообразии профессий и их социальной значимости.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 Расширение знаний о различных профессиях, их особенностях, необходимых качествах и навыках.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Понимание связи между профессией и результатом труда. 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4 - Знакомство с инструментами и оборудованием, используемыми в разных профессиях.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5 -  Понимание важности выбора профессии и ответственности за свою будущую работу.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6 - Стимулирование интереса к различным видам профессиональной деятельности.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7-  Расширение кругозора и словарного запаса.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8- Развитие коммуникативных навыков (умение задавать вопросы, участвовать в дискуссии).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9- Воспитание уважения к труду и людям разных профессий.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10 - Формирование ценностного отношения к выбору профессии.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11 - Развитие трудолюбия и ответственности.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12 - Привитие навыков сотрудничества и коллективной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154995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E94D1-F52A-CF3C-2BAA-49EB19A1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39337"/>
            <a:ext cx="8603442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работы: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C803FF5C-F230-4DF1-D15F-FC2F13BA8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1116">
            <a:off x="165006" y="1523561"/>
            <a:ext cx="4470400" cy="3656010"/>
          </a:xfrm>
          <a:effectLst>
            <a:softEdge rad="317500"/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DB6B4B9-4A9E-9B05-E589-4AF46A5AF8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7006">
            <a:off x="7403200" y="1643955"/>
            <a:ext cx="4470400" cy="3656010"/>
          </a:xfrm>
          <a:effectLst>
            <a:softEdge rad="317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E0BC398-9BA4-4059-4DCA-4BD7B6D9F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512" y="1635359"/>
            <a:ext cx="2287487" cy="50833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3013357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3FCCF-A882-034E-54FC-69A2E29F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09" y="295275"/>
            <a:ext cx="8596668" cy="72887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Презентация, доклад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FD31910-6EF5-92D4-6EF4-7592C78211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5813">
            <a:off x="267846" y="1428836"/>
            <a:ext cx="3817937" cy="2565400"/>
          </a:xfr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6F1301C-C4E4-BBA7-D3BD-8AD5743B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8517">
            <a:off x="4978399" y="1295401"/>
            <a:ext cx="4324177" cy="27053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2CC59E-E20D-DDCF-DF92-CC5447B0D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1115" y="3953157"/>
            <a:ext cx="3962400" cy="27876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09502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38EC7-58CD-3A97-28F8-6EE86763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09" y="457200"/>
            <a:ext cx="8596668" cy="7686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Наглядный метод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AA2E27-6D79-1231-C969-F16B73C9D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029" y="1225826"/>
            <a:ext cx="5297383" cy="22031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48F6EF-D8CA-8893-4D24-DF54D275C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029" y="3835400"/>
            <a:ext cx="5700889" cy="25654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0F9103-2757-7AC0-3E1E-394909954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098" y="1041400"/>
            <a:ext cx="3150966" cy="53594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40498998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4344C4-BC21-3326-F163-7DD2D0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13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70397F0-AC40-DEF3-3E6D-67A8626039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5279" y="1404731"/>
            <a:ext cx="3207345" cy="3903870"/>
          </a:xfrm>
          <a:effectLst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EE69E34-AA77-0307-BC70-F68D91C8A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50" y="713237"/>
            <a:ext cx="3207345" cy="5714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2AC8A0-F4C1-A759-147D-C9300DDA3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908" y="609600"/>
            <a:ext cx="3086100" cy="581863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86906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D94A7F-D961-9863-4F76-BC88311A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9" y="266700"/>
            <a:ext cx="8596668" cy="7686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Ролевая игра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B61DBD8-DD00-5852-8B18-05663928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08" y="827087"/>
            <a:ext cx="2888191" cy="5801158"/>
          </a:xfrm>
          <a:effectLst>
            <a:softEdge rad="63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7A4127-D11F-8392-CB03-A20C99F18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0" y="1447800"/>
            <a:ext cx="2888190" cy="51435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9B308C6-0B26-760F-2D1F-47BBA9E48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3991" y="2286000"/>
            <a:ext cx="2888192" cy="43053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4324365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8594DE-6AEE-1A8E-075F-3F7BC244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84" y="161925"/>
            <a:ext cx="8596668" cy="7686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66742D-538F-68B6-814C-BD64FC605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74" y="930551"/>
            <a:ext cx="8963378" cy="541944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265365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218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Кружок  «Путешествие в мир профессий» </vt:lpstr>
      <vt:lpstr>Цель:</vt:lpstr>
      <vt:lpstr>Задачи </vt:lpstr>
      <vt:lpstr>Методы работы:  Экскурсия</vt:lpstr>
      <vt:lpstr> Презентация, доклад </vt:lpstr>
      <vt:lpstr>            Наглядный метод </vt:lpstr>
      <vt:lpstr>Подвижная игра </vt:lpstr>
      <vt:lpstr>Ролевая игра </vt:lpstr>
      <vt:lpstr>Встречи с интересными людьми</vt:lpstr>
      <vt:lpstr>Творческая деятельность 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Кружок  «Путешествие в мир профессий» </dc:title>
  <dc:creator>Мария Сокиркина</dc:creator>
  <cp:lastModifiedBy>Реабилитация КГБУ СО КЦСОН Сухобузимский</cp:lastModifiedBy>
  <cp:revision>13</cp:revision>
  <dcterms:created xsi:type="dcterms:W3CDTF">2024-12-23T03:10:57Z</dcterms:created>
  <dcterms:modified xsi:type="dcterms:W3CDTF">2025-12-15T04:20:53Z</dcterms:modified>
</cp:coreProperties>
</file>